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1005" r:id="rId2"/>
    <p:sldId id="1006" r:id="rId3"/>
    <p:sldId id="1007" r:id="rId4"/>
    <p:sldId id="1167" r:id="rId5"/>
    <p:sldId id="1168" r:id="rId6"/>
    <p:sldId id="1017" r:id="rId7"/>
    <p:sldId id="1171" r:id="rId8"/>
    <p:sldId id="1018" r:id="rId9"/>
    <p:sldId id="1107" r:id="rId10"/>
    <p:sldId id="1085" r:id="rId11"/>
    <p:sldId id="1094" r:id="rId12"/>
    <p:sldId id="1133" r:id="rId13"/>
    <p:sldId id="1109" r:id="rId14"/>
    <p:sldId id="1087" r:id="rId15"/>
    <p:sldId id="1169" r:id="rId16"/>
    <p:sldId id="1170" r:id="rId17"/>
    <p:sldId id="1097" r:id="rId18"/>
    <p:sldId id="1099" r:id="rId19"/>
    <p:sldId id="1163" r:id="rId20"/>
    <p:sldId id="1164" r:id="rId21"/>
    <p:sldId id="1165" r:id="rId22"/>
    <p:sldId id="1143" r:id="rId23"/>
    <p:sldId id="1162" r:id="rId24"/>
    <p:sldId id="1141" r:id="rId25"/>
    <p:sldId id="1166" r:id="rId26"/>
    <p:sldId id="1151" r:id="rId27"/>
    <p:sldId id="1074" r:id="rId28"/>
    <p:sldId id="1134" r:id="rId29"/>
    <p:sldId id="1136" r:id="rId30"/>
    <p:sldId id="1157" r:id="rId31"/>
    <p:sldId id="1139" r:id="rId32"/>
    <p:sldId id="1004" r:id="rId33"/>
  </p:sldIdLst>
  <p:sldSz cx="9144000" cy="6858000" type="screen4x3"/>
  <p:notesSz cx="6797675" cy="9926638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ward Oughton" initials="EO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BDBD"/>
    <a:srgbClr val="FFFFFF"/>
    <a:srgbClr val="FDEFE9"/>
    <a:srgbClr val="A50021"/>
    <a:srgbClr val="669900"/>
    <a:srgbClr val="0000FF"/>
    <a:srgbClr val="CBCBCB"/>
    <a:srgbClr val="D5D5D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16" autoAdjust="0"/>
    <p:restoredTop sz="87253" autoAdjust="0"/>
  </p:normalViewPr>
  <p:slideViewPr>
    <p:cSldViewPr snapToObjects="1">
      <p:cViewPr varScale="1">
        <p:scale>
          <a:sx n="61" d="100"/>
          <a:sy n="61" d="100"/>
        </p:scale>
        <p:origin x="10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jo31\Dropbox\Risk\AIG%20Solar%20Storm%20Scenario\Paper\Data%20from%20academic%20papers\OTT_13-14_March_198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ughtone\Dropbox\Papers%20and%20Presentations\Future%20Space-Weather%20Missions%20Workshop\Results%20graphics%20v2%2017.03.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ughtone\Dropbox\Papers%20and%20Presentations\Future%20Space-Weather%20Missions%20Workshop\Results%20graphics%20v2%2017.03.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1" dirty="0"/>
              <a:t>Ottawa Observatory </a:t>
            </a:r>
            <a:r>
              <a:rPr lang="en-US" sz="1600" b="1" dirty="0" err="1"/>
              <a:t>dBh</a:t>
            </a:r>
            <a:r>
              <a:rPr lang="en-US" sz="1600" b="1" dirty="0"/>
              <a:t>/</a:t>
            </a:r>
            <a:r>
              <a:rPr lang="en-US" sz="1600" b="1" dirty="0" err="1"/>
              <a:t>dt</a:t>
            </a:r>
            <a:r>
              <a:rPr lang="en-US" sz="1600" b="1" dirty="0"/>
              <a:t> </a:t>
            </a:r>
            <a:r>
              <a:rPr lang="en-GB" sz="1600" b="1" dirty="0"/>
              <a:t>13-14th March 1989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'ott198903'!$I$30:$I$2191</c:f>
              <c:strCache>
                <c:ptCount val="2162"/>
                <c:pt idx="0">
                  <c:v>0:00</c:v>
                </c:pt>
                <c:pt idx="1">
                  <c:v>0:00</c:v>
                </c:pt>
                <c:pt idx="2">
                  <c:v>0:00</c:v>
                </c:pt>
                <c:pt idx="3">
                  <c:v>0:00</c:v>
                </c:pt>
                <c:pt idx="4">
                  <c:v>0:00</c:v>
                </c:pt>
                <c:pt idx="5">
                  <c:v>0:00</c:v>
                </c:pt>
                <c:pt idx="6">
                  <c:v>0:00</c:v>
                </c:pt>
                <c:pt idx="7">
                  <c:v>0:00</c:v>
                </c:pt>
                <c:pt idx="8">
                  <c:v>0:00</c:v>
                </c:pt>
                <c:pt idx="9">
                  <c:v>0:00</c:v>
                </c:pt>
                <c:pt idx="10">
                  <c:v>0:00</c:v>
                </c:pt>
                <c:pt idx="11">
                  <c:v>0:00</c:v>
                </c:pt>
                <c:pt idx="12">
                  <c:v>0:00</c:v>
                </c:pt>
                <c:pt idx="13">
                  <c:v>0:00</c:v>
                </c:pt>
                <c:pt idx="14">
                  <c:v>0:00</c:v>
                </c:pt>
                <c:pt idx="15">
                  <c:v>0:00</c:v>
                </c:pt>
                <c:pt idx="16">
                  <c:v>0:00</c:v>
                </c:pt>
                <c:pt idx="17">
                  <c:v>0:00</c:v>
                </c:pt>
                <c:pt idx="18">
                  <c:v>0:00</c:v>
                </c:pt>
                <c:pt idx="19">
                  <c:v>0:00</c:v>
                </c:pt>
                <c:pt idx="20">
                  <c:v>0:00</c:v>
                </c:pt>
                <c:pt idx="21">
                  <c:v>0:00</c:v>
                </c:pt>
                <c:pt idx="22">
                  <c:v>0:00</c:v>
                </c:pt>
                <c:pt idx="23">
                  <c:v>0:00</c:v>
                </c:pt>
                <c:pt idx="24">
                  <c:v>0:00</c:v>
                </c:pt>
                <c:pt idx="25">
                  <c:v>0:00</c:v>
                </c:pt>
                <c:pt idx="26">
                  <c:v>0:00</c:v>
                </c:pt>
                <c:pt idx="27">
                  <c:v>0:00</c:v>
                </c:pt>
                <c:pt idx="28">
                  <c:v>0:00</c:v>
                </c:pt>
                <c:pt idx="29">
                  <c:v>0:00</c:v>
                </c:pt>
                <c:pt idx="30">
                  <c:v>0:00</c:v>
                </c:pt>
                <c:pt idx="31">
                  <c:v>0:00</c:v>
                </c:pt>
                <c:pt idx="32">
                  <c:v>1:00</c:v>
                </c:pt>
                <c:pt idx="33">
                  <c:v>1:00</c:v>
                </c:pt>
                <c:pt idx="34">
                  <c:v>1:00</c:v>
                </c:pt>
                <c:pt idx="35">
                  <c:v>1:00</c:v>
                </c:pt>
                <c:pt idx="36">
                  <c:v>1:00</c:v>
                </c:pt>
                <c:pt idx="37">
                  <c:v>1:00</c:v>
                </c:pt>
                <c:pt idx="38">
                  <c:v>1:00</c:v>
                </c:pt>
                <c:pt idx="39">
                  <c:v>1:00</c:v>
                </c:pt>
                <c:pt idx="40">
                  <c:v>1:00</c:v>
                </c:pt>
                <c:pt idx="41">
                  <c:v>1:00</c:v>
                </c:pt>
                <c:pt idx="42">
                  <c:v>1:00</c:v>
                </c:pt>
                <c:pt idx="43">
                  <c:v>1:00</c:v>
                </c:pt>
                <c:pt idx="44">
                  <c:v>1:00</c:v>
                </c:pt>
                <c:pt idx="45">
                  <c:v>1:00</c:v>
                </c:pt>
                <c:pt idx="46">
                  <c:v>1:00</c:v>
                </c:pt>
                <c:pt idx="47">
                  <c:v>1:00</c:v>
                </c:pt>
                <c:pt idx="48">
                  <c:v>1:00</c:v>
                </c:pt>
                <c:pt idx="49">
                  <c:v>1:00</c:v>
                </c:pt>
                <c:pt idx="50">
                  <c:v>1:00</c:v>
                </c:pt>
                <c:pt idx="51">
                  <c:v>1:00</c:v>
                </c:pt>
                <c:pt idx="52">
                  <c:v>1:00</c:v>
                </c:pt>
                <c:pt idx="53">
                  <c:v>1:00</c:v>
                </c:pt>
                <c:pt idx="54">
                  <c:v>1:00</c:v>
                </c:pt>
                <c:pt idx="55">
                  <c:v>1:00</c:v>
                </c:pt>
                <c:pt idx="56">
                  <c:v>1:00</c:v>
                </c:pt>
                <c:pt idx="57">
                  <c:v>1:00</c:v>
                </c:pt>
                <c:pt idx="58">
                  <c:v>1:00</c:v>
                </c:pt>
                <c:pt idx="59">
                  <c:v>1:00</c:v>
                </c:pt>
                <c:pt idx="60">
                  <c:v>1:00</c:v>
                </c:pt>
                <c:pt idx="61">
                  <c:v>1:00</c:v>
                </c:pt>
                <c:pt idx="62">
                  <c:v>1:00</c:v>
                </c:pt>
                <c:pt idx="63">
                  <c:v>1:00</c:v>
                </c:pt>
                <c:pt idx="64">
                  <c:v>1:00</c:v>
                </c:pt>
                <c:pt idx="65">
                  <c:v>1:00</c:v>
                </c:pt>
                <c:pt idx="66">
                  <c:v>1:00</c:v>
                </c:pt>
                <c:pt idx="67">
                  <c:v>1:00</c:v>
                </c:pt>
                <c:pt idx="68">
                  <c:v>1:00</c:v>
                </c:pt>
                <c:pt idx="69">
                  <c:v>1:00</c:v>
                </c:pt>
                <c:pt idx="70">
                  <c:v>1:00</c:v>
                </c:pt>
                <c:pt idx="71">
                  <c:v>1:00</c:v>
                </c:pt>
                <c:pt idx="72">
                  <c:v>1:00</c:v>
                </c:pt>
                <c:pt idx="73">
                  <c:v>1:00</c:v>
                </c:pt>
                <c:pt idx="74">
                  <c:v>1:00</c:v>
                </c:pt>
                <c:pt idx="75">
                  <c:v>1:00</c:v>
                </c:pt>
                <c:pt idx="76">
                  <c:v>1:00</c:v>
                </c:pt>
                <c:pt idx="77">
                  <c:v>1:00</c:v>
                </c:pt>
                <c:pt idx="78">
                  <c:v>1:00</c:v>
                </c:pt>
                <c:pt idx="79">
                  <c:v>1:00</c:v>
                </c:pt>
                <c:pt idx="80">
                  <c:v>1:00</c:v>
                </c:pt>
                <c:pt idx="81">
                  <c:v>1:00</c:v>
                </c:pt>
                <c:pt idx="82">
                  <c:v>1:00</c:v>
                </c:pt>
                <c:pt idx="83">
                  <c:v>1:00</c:v>
                </c:pt>
                <c:pt idx="84">
                  <c:v>1:00</c:v>
                </c:pt>
                <c:pt idx="85">
                  <c:v>1:00</c:v>
                </c:pt>
                <c:pt idx="86">
                  <c:v>1:00</c:v>
                </c:pt>
                <c:pt idx="87">
                  <c:v>1:00</c:v>
                </c:pt>
                <c:pt idx="88">
                  <c:v>1:00</c:v>
                </c:pt>
                <c:pt idx="89">
                  <c:v>1:00</c:v>
                </c:pt>
                <c:pt idx="90">
                  <c:v>1:00</c:v>
                </c:pt>
                <c:pt idx="91">
                  <c:v>1:00</c:v>
                </c:pt>
                <c:pt idx="92">
                  <c:v>2:00</c:v>
                </c:pt>
                <c:pt idx="93">
                  <c:v>2:00</c:v>
                </c:pt>
                <c:pt idx="94">
                  <c:v>2:00</c:v>
                </c:pt>
                <c:pt idx="95">
                  <c:v>2:00</c:v>
                </c:pt>
                <c:pt idx="96">
                  <c:v>2:00</c:v>
                </c:pt>
                <c:pt idx="97">
                  <c:v>2:00</c:v>
                </c:pt>
                <c:pt idx="98">
                  <c:v>2:00</c:v>
                </c:pt>
                <c:pt idx="99">
                  <c:v>2:00</c:v>
                </c:pt>
                <c:pt idx="100">
                  <c:v>2:00</c:v>
                </c:pt>
                <c:pt idx="101">
                  <c:v>2:00</c:v>
                </c:pt>
                <c:pt idx="102">
                  <c:v>2:00</c:v>
                </c:pt>
                <c:pt idx="103">
                  <c:v>2:00</c:v>
                </c:pt>
                <c:pt idx="104">
                  <c:v>2:00</c:v>
                </c:pt>
                <c:pt idx="105">
                  <c:v>2:00</c:v>
                </c:pt>
                <c:pt idx="106">
                  <c:v>2:00</c:v>
                </c:pt>
                <c:pt idx="107">
                  <c:v>2:00</c:v>
                </c:pt>
                <c:pt idx="108">
                  <c:v>2:00</c:v>
                </c:pt>
                <c:pt idx="109">
                  <c:v>2:00</c:v>
                </c:pt>
                <c:pt idx="110">
                  <c:v>2:00</c:v>
                </c:pt>
                <c:pt idx="111">
                  <c:v>2:00</c:v>
                </c:pt>
                <c:pt idx="112">
                  <c:v>2:00</c:v>
                </c:pt>
                <c:pt idx="113">
                  <c:v>2:00</c:v>
                </c:pt>
                <c:pt idx="114">
                  <c:v>2:00</c:v>
                </c:pt>
                <c:pt idx="115">
                  <c:v>2:00</c:v>
                </c:pt>
                <c:pt idx="116">
                  <c:v>2:00</c:v>
                </c:pt>
                <c:pt idx="117">
                  <c:v>2:00</c:v>
                </c:pt>
                <c:pt idx="118">
                  <c:v>2:00</c:v>
                </c:pt>
                <c:pt idx="119">
                  <c:v>2:00</c:v>
                </c:pt>
                <c:pt idx="120">
                  <c:v>2:00</c:v>
                </c:pt>
                <c:pt idx="121">
                  <c:v>2:00</c:v>
                </c:pt>
                <c:pt idx="122">
                  <c:v>2:00</c:v>
                </c:pt>
                <c:pt idx="123">
                  <c:v>2:00</c:v>
                </c:pt>
                <c:pt idx="124">
                  <c:v>2:00</c:v>
                </c:pt>
                <c:pt idx="125">
                  <c:v>2:00</c:v>
                </c:pt>
                <c:pt idx="126">
                  <c:v>2:00</c:v>
                </c:pt>
                <c:pt idx="127">
                  <c:v>2:00</c:v>
                </c:pt>
                <c:pt idx="128">
                  <c:v>2:00</c:v>
                </c:pt>
                <c:pt idx="129">
                  <c:v>2:00</c:v>
                </c:pt>
                <c:pt idx="130">
                  <c:v>2:00</c:v>
                </c:pt>
                <c:pt idx="131">
                  <c:v>2:00</c:v>
                </c:pt>
                <c:pt idx="132">
                  <c:v>2:00</c:v>
                </c:pt>
                <c:pt idx="133">
                  <c:v>2:00</c:v>
                </c:pt>
                <c:pt idx="134">
                  <c:v>2:00</c:v>
                </c:pt>
                <c:pt idx="135">
                  <c:v>2:00</c:v>
                </c:pt>
                <c:pt idx="136">
                  <c:v>2:00</c:v>
                </c:pt>
                <c:pt idx="137">
                  <c:v>2:00</c:v>
                </c:pt>
                <c:pt idx="138">
                  <c:v>2:00</c:v>
                </c:pt>
                <c:pt idx="139">
                  <c:v>2:00</c:v>
                </c:pt>
                <c:pt idx="140">
                  <c:v>2:00</c:v>
                </c:pt>
                <c:pt idx="141">
                  <c:v>2:00</c:v>
                </c:pt>
                <c:pt idx="142">
                  <c:v>2:00</c:v>
                </c:pt>
                <c:pt idx="143">
                  <c:v>2:00</c:v>
                </c:pt>
                <c:pt idx="144">
                  <c:v>2:00</c:v>
                </c:pt>
                <c:pt idx="145">
                  <c:v>2:00</c:v>
                </c:pt>
                <c:pt idx="146">
                  <c:v>2:00</c:v>
                </c:pt>
                <c:pt idx="147">
                  <c:v>2:00</c:v>
                </c:pt>
                <c:pt idx="148">
                  <c:v>2:00</c:v>
                </c:pt>
                <c:pt idx="149">
                  <c:v>2:00</c:v>
                </c:pt>
                <c:pt idx="150">
                  <c:v>2:00</c:v>
                </c:pt>
                <c:pt idx="151">
                  <c:v>2:00</c:v>
                </c:pt>
                <c:pt idx="152">
                  <c:v>3:00</c:v>
                </c:pt>
                <c:pt idx="153">
                  <c:v>3:00</c:v>
                </c:pt>
                <c:pt idx="154">
                  <c:v>3:00</c:v>
                </c:pt>
                <c:pt idx="155">
                  <c:v>3:00</c:v>
                </c:pt>
                <c:pt idx="156">
                  <c:v>3:00</c:v>
                </c:pt>
                <c:pt idx="157">
                  <c:v>3:00</c:v>
                </c:pt>
                <c:pt idx="158">
                  <c:v>3:00</c:v>
                </c:pt>
                <c:pt idx="159">
                  <c:v>3:00</c:v>
                </c:pt>
                <c:pt idx="160">
                  <c:v>3:00</c:v>
                </c:pt>
                <c:pt idx="161">
                  <c:v>3:00</c:v>
                </c:pt>
                <c:pt idx="162">
                  <c:v>3:00</c:v>
                </c:pt>
                <c:pt idx="163">
                  <c:v>3:00</c:v>
                </c:pt>
                <c:pt idx="164">
                  <c:v>3:00</c:v>
                </c:pt>
                <c:pt idx="165">
                  <c:v>3:00</c:v>
                </c:pt>
                <c:pt idx="166">
                  <c:v>3:00</c:v>
                </c:pt>
                <c:pt idx="167">
                  <c:v>3:00</c:v>
                </c:pt>
                <c:pt idx="168">
                  <c:v>3:00</c:v>
                </c:pt>
                <c:pt idx="169">
                  <c:v>3:00</c:v>
                </c:pt>
                <c:pt idx="170">
                  <c:v>3:00</c:v>
                </c:pt>
                <c:pt idx="171">
                  <c:v>3:00</c:v>
                </c:pt>
                <c:pt idx="172">
                  <c:v>3:00</c:v>
                </c:pt>
                <c:pt idx="173">
                  <c:v>3:00</c:v>
                </c:pt>
                <c:pt idx="174">
                  <c:v>3:00</c:v>
                </c:pt>
                <c:pt idx="175">
                  <c:v>3:00</c:v>
                </c:pt>
                <c:pt idx="176">
                  <c:v>3:00</c:v>
                </c:pt>
                <c:pt idx="177">
                  <c:v>3:00</c:v>
                </c:pt>
                <c:pt idx="178">
                  <c:v>3:00</c:v>
                </c:pt>
                <c:pt idx="179">
                  <c:v>3:00</c:v>
                </c:pt>
                <c:pt idx="180">
                  <c:v>3:00</c:v>
                </c:pt>
                <c:pt idx="181">
                  <c:v>3:00</c:v>
                </c:pt>
                <c:pt idx="182">
                  <c:v>3:00</c:v>
                </c:pt>
                <c:pt idx="183">
                  <c:v>3:00</c:v>
                </c:pt>
                <c:pt idx="184">
                  <c:v>3:00</c:v>
                </c:pt>
                <c:pt idx="185">
                  <c:v>3:00</c:v>
                </c:pt>
                <c:pt idx="186">
                  <c:v>3:00</c:v>
                </c:pt>
                <c:pt idx="187">
                  <c:v>3:00</c:v>
                </c:pt>
                <c:pt idx="188">
                  <c:v>3:00</c:v>
                </c:pt>
                <c:pt idx="189">
                  <c:v>3:00</c:v>
                </c:pt>
                <c:pt idx="190">
                  <c:v>3:00</c:v>
                </c:pt>
                <c:pt idx="191">
                  <c:v>3:00</c:v>
                </c:pt>
                <c:pt idx="192">
                  <c:v>3:00</c:v>
                </c:pt>
                <c:pt idx="193">
                  <c:v>3:00</c:v>
                </c:pt>
                <c:pt idx="194">
                  <c:v>3:00</c:v>
                </c:pt>
                <c:pt idx="195">
                  <c:v>3:00</c:v>
                </c:pt>
                <c:pt idx="196">
                  <c:v>3:00</c:v>
                </c:pt>
                <c:pt idx="197">
                  <c:v>3:00</c:v>
                </c:pt>
                <c:pt idx="198">
                  <c:v>3:00</c:v>
                </c:pt>
                <c:pt idx="199">
                  <c:v>3:00</c:v>
                </c:pt>
                <c:pt idx="200">
                  <c:v>3:00</c:v>
                </c:pt>
                <c:pt idx="201">
                  <c:v>3:00</c:v>
                </c:pt>
                <c:pt idx="202">
                  <c:v>3:00</c:v>
                </c:pt>
                <c:pt idx="203">
                  <c:v>3:00</c:v>
                </c:pt>
                <c:pt idx="204">
                  <c:v>3:00</c:v>
                </c:pt>
                <c:pt idx="205">
                  <c:v>3:00</c:v>
                </c:pt>
                <c:pt idx="206">
                  <c:v>3:00</c:v>
                </c:pt>
                <c:pt idx="207">
                  <c:v>3:00</c:v>
                </c:pt>
                <c:pt idx="208">
                  <c:v>3:00</c:v>
                </c:pt>
                <c:pt idx="209">
                  <c:v>3:00</c:v>
                </c:pt>
                <c:pt idx="210">
                  <c:v>3:00</c:v>
                </c:pt>
                <c:pt idx="211">
                  <c:v>3:00</c:v>
                </c:pt>
                <c:pt idx="212">
                  <c:v>4:00</c:v>
                </c:pt>
                <c:pt idx="213">
                  <c:v>4:00</c:v>
                </c:pt>
                <c:pt idx="214">
                  <c:v>4:00</c:v>
                </c:pt>
                <c:pt idx="215">
                  <c:v>4:00</c:v>
                </c:pt>
                <c:pt idx="216">
                  <c:v>4:00</c:v>
                </c:pt>
                <c:pt idx="217">
                  <c:v>4:00</c:v>
                </c:pt>
                <c:pt idx="218">
                  <c:v>4:00</c:v>
                </c:pt>
                <c:pt idx="219">
                  <c:v>4:00</c:v>
                </c:pt>
                <c:pt idx="220">
                  <c:v>4:00</c:v>
                </c:pt>
                <c:pt idx="221">
                  <c:v>4:00</c:v>
                </c:pt>
                <c:pt idx="222">
                  <c:v>4:00</c:v>
                </c:pt>
                <c:pt idx="223">
                  <c:v>4:00</c:v>
                </c:pt>
                <c:pt idx="224">
                  <c:v>4:00</c:v>
                </c:pt>
                <c:pt idx="225">
                  <c:v>4:00</c:v>
                </c:pt>
                <c:pt idx="226">
                  <c:v>4:00</c:v>
                </c:pt>
                <c:pt idx="227">
                  <c:v>4:00</c:v>
                </c:pt>
                <c:pt idx="228">
                  <c:v>4:00</c:v>
                </c:pt>
                <c:pt idx="229">
                  <c:v>4:00</c:v>
                </c:pt>
                <c:pt idx="230">
                  <c:v>4:00</c:v>
                </c:pt>
                <c:pt idx="231">
                  <c:v>4:00</c:v>
                </c:pt>
                <c:pt idx="232">
                  <c:v>4:00</c:v>
                </c:pt>
                <c:pt idx="233">
                  <c:v>4:00</c:v>
                </c:pt>
                <c:pt idx="234">
                  <c:v>4:00</c:v>
                </c:pt>
                <c:pt idx="235">
                  <c:v>4:00</c:v>
                </c:pt>
                <c:pt idx="236">
                  <c:v>4:00</c:v>
                </c:pt>
                <c:pt idx="237">
                  <c:v>4:00</c:v>
                </c:pt>
                <c:pt idx="238">
                  <c:v>4:00</c:v>
                </c:pt>
                <c:pt idx="239">
                  <c:v>4:00</c:v>
                </c:pt>
                <c:pt idx="240">
                  <c:v>4:00</c:v>
                </c:pt>
                <c:pt idx="241">
                  <c:v>4:00</c:v>
                </c:pt>
                <c:pt idx="242">
                  <c:v>4:00</c:v>
                </c:pt>
                <c:pt idx="243">
                  <c:v>4:00</c:v>
                </c:pt>
                <c:pt idx="244">
                  <c:v>4:00</c:v>
                </c:pt>
                <c:pt idx="245">
                  <c:v>4:00</c:v>
                </c:pt>
                <c:pt idx="246">
                  <c:v>4:00</c:v>
                </c:pt>
                <c:pt idx="247">
                  <c:v>4:00</c:v>
                </c:pt>
                <c:pt idx="248">
                  <c:v>4:00</c:v>
                </c:pt>
                <c:pt idx="249">
                  <c:v>4:00</c:v>
                </c:pt>
                <c:pt idx="250">
                  <c:v>4:00</c:v>
                </c:pt>
                <c:pt idx="251">
                  <c:v>4:00</c:v>
                </c:pt>
                <c:pt idx="252">
                  <c:v>4:00</c:v>
                </c:pt>
                <c:pt idx="253">
                  <c:v>4:00</c:v>
                </c:pt>
                <c:pt idx="254">
                  <c:v>4:00</c:v>
                </c:pt>
                <c:pt idx="255">
                  <c:v>4:00</c:v>
                </c:pt>
                <c:pt idx="256">
                  <c:v>4:00</c:v>
                </c:pt>
                <c:pt idx="257">
                  <c:v>4:00</c:v>
                </c:pt>
                <c:pt idx="258">
                  <c:v>4:00</c:v>
                </c:pt>
                <c:pt idx="259">
                  <c:v>4:00</c:v>
                </c:pt>
                <c:pt idx="260">
                  <c:v>4:00</c:v>
                </c:pt>
                <c:pt idx="261">
                  <c:v>4:00</c:v>
                </c:pt>
                <c:pt idx="262">
                  <c:v>4:00</c:v>
                </c:pt>
                <c:pt idx="263">
                  <c:v>4:00</c:v>
                </c:pt>
                <c:pt idx="264">
                  <c:v>4:00</c:v>
                </c:pt>
                <c:pt idx="265">
                  <c:v>4:00</c:v>
                </c:pt>
                <c:pt idx="266">
                  <c:v>4:00</c:v>
                </c:pt>
                <c:pt idx="267">
                  <c:v>4:00</c:v>
                </c:pt>
                <c:pt idx="268">
                  <c:v>4:00</c:v>
                </c:pt>
                <c:pt idx="269">
                  <c:v>4:00</c:v>
                </c:pt>
                <c:pt idx="270">
                  <c:v>4:00</c:v>
                </c:pt>
                <c:pt idx="271">
                  <c:v>4:00</c:v>
                </c:pt>
                <c:pt idx="272">
                  <c:v>5:00</c:v>
                </c:pt>
                <c:pt idx="273">
                  <c:v>5:00</c:v>
                </c:pt>
                <c:pt idx="274">
                  <c:v>5:00</c:v>
                </c:pt>
                <c:pt idx="275">
                  <c:v>5:00</c:v>
                </c:pt>
                <c:pt idx="276">
                  <c:v>5:00</c:v>
                </c:pt>
                <c:pt idx="277">
                  <c:v>5:00</c:v>
                </c:pt>
                <c:pt idx="278">
                  <c:v>5:00</c:v>
                </c:pt>
                <c:pt idx="279">
                  <c:v>5:00</c:v>
                </c:pt>
                <c:pt idx="280">
                  <c:v>5:00</c:v>
                </c:pt>
                <c:pt idx="281">
                  <c:v>5:00</c:v>
                </c:pt>
                <c:pt idx="282">
                  <c:v>5:00</c:v>
                </c:pt>
                <c:pt idx="283">
                  <c:v>5:00</c:v>
                </c:pt>
                <c:pt idx="284">
                  <c:v>5:00</c:v>
                </c:pt>
                <c:pt idx="285">
                  <c:v>5:00</c:v>
                </c:pt>
                <c:pt idx="286">
                  <c:v>5:00</c:v>
                </c:pt>
                <c:pt idx="287">
                  <c:v>5:00</c:v>
                </c:pt>
                <c:pt idx="288">
                  <c:v>5:00</c:v>
                </c:pt>
                <c:pt idx="289">
                  <c:v>5:00</c:v>
                </c:pt>
                <c:pt idx="290">
                  <c:v>5:00</c:v>
                </c:pt>
                <c:pt idx="291">
                  <c:v>5:00</c:v>
                </c:pt>
                <c:pt idx="292">
                  <c:v>5:00</c:v>
                </c:pt>
                <c:pt idx="293">
                  <c:v>5:00</c:v>
                </c:pt>
                <c:pt idx="294">
                  <c:v>5:00</c:v>
                </c:pt>
                <c:pt idx="295">
                  <c:v>5:00</c:v>
                </c:pt>
                <c:pt idx="296">
                  <c:v>5:00</c:v>
                </c:pt>
                <c:pt idx="297">
                  <c:v>5:00</c:v>
                </c:pt>
                <c:pt idx="298">
                  <c:v>5:00</c:v>
                </c:pt>
                <c:pt idx="299">
                  <c:v>5:00</c:v>
                </c:pt>
                <c:pt idx="300">
                  <c:v>5:00</c:v>
                </c:pt>
                <c:pt idx="301">
                  <c:v>5:00</c:v>
                </c:pt>
                <c:pt idx="302">
                  <c:v>5:00</c:v>
                </c:pt>
                <c:pt idx="303">
                  <c:v>5:00</c:v>
                </c:pt>
                <c:pt idx="304">
                  <c:v>5:00</c:v>
                </c:pt>
                <c:pt idx="305">
                  <c:v>5:00</c:v>
                </c:pt>
                <c:pt idx="306">
                  <c:v>5:00</c:v>
                </c:pt>
                <c:pt idx="307">
                  <c:v>5:00</c:v>
                </c:pt>
                <c:pt idx="308">
                  <c:v>5:00</c:v>
                </c:pt>
                <c:pt idx="309">
                  <c:v>5:00</c:v>
                </c:pt>
                <c:pt idx="310">
                  <c:v>5:00</c:v>
                </c:pt>
                <c:pt idx="311">
                  <c:v>5:00</c:v>
                </c:pt>
                <c:pt idx="312">
                  <c:v>5:00</c:v>
                </c:pt>
                <c:pt idx="313">
                  <c:v>5:00</c:v>
                </c:pt>
                <c:pt idx="314">
                  <c:v>5:00</c:v>
                </c:pt>
                <c:pt idx="315">
                  <c:v>5:00</c:v>
                </c:pt>
                <c:pt idx="316">
                  <c:v>5:00</c:v>
                </c:pt>
                <c:pt idx="317">
                  <c:v>5:00</c:v>
                </c:pt>
                <c:pt idx="318">
                  <c:v>5:00</c:v>
                </c:pt>
                <c:pt idx="319">
                  <c:v>5:00</c:v>
                </c:pt>
                <c:pt idx="320">
                  <c:v>5:00</c:v>
                </c:pt>
                <c:pt idx="321">
                  <c:v>5:00</c:v>
                </c:pt>
                <c:pt idx="322">
                  <c:v>5:00</c:v>
                </c:pt>
                <c:pt idx="323">
                  <c:v>5:00</c:v>
                </c:pt>
                <c:pt idx="324">
                  <c:v>5:00</c:v>
                </c:pt>
                <c:pt idx="325">
                  <c:v>5:00</c:v>
                </c:pt>
                <c:pt idx="326">
                  <c:v>5:00</c:v>
                </c:pt>
                <c:pt idx="327">
                  <c:v>5:00</c:v>
                </c:pt>
                <c:pt idx="328">
                  <c:v>5:00</c:v>
                </c:pt>
                <c:pt idx="329">
                  <c:v>5:00</c:v>
                </c:pt>
                <c:pt idx="330">
                  <c:v>5:00</c:v>
                </c:pt>
                <c:pt idx="331">
                  <c:v>5:00</c:v>
                </c:pt>
                <c:pt idx="332">
                  <c:v>6:00</c:v>
                </c:pt>
                <c:pt idx="333">
                  <c:v>6:00</c:v>
                </c:pt>
                <c:pt idx="334">
                  <c:v>6:00</c:v>
                </c:pt>
                <c:pt idx="335">
                  <c:v>6:00</c:v>
                </c:pt>
                <c:pt idx="336">
                  <c:v>6:00</c:v>
                </c:pt>
                <c:pt idx="337">
                  <c:v>6:00</c:v>
                </c:pt>
                <c:pt idx="338">
                  <c:v>6:00</c:v>
                </c:pt>
                <c:pt idx="339">
                  <c:v>6:00</c:v>
                </c:pt>
                <c:pt idx="340">
                  <c:v>6:00</c:v>
                </c:pt>
                <c:pt idx="341">
                  <c:v>6:00</c:v>
                </c:pt>
                <c:pt idx="342">
                  <c:v>6:00</c:v>
                </c:pt>
                <c:pt idx="343">
                  <c:v>6:00</c:v>
                </c:pt>
                <c:pt idx="344">
                  <c:v>6:00</c:v>
                </c:pt>
                <c:pt idx="345">
                  <c:v>6:00</c:v>
                </c:pt>
                <c:pt idx="346">
                  <c:v>6:00</c:v>
                </c:pt>
                <c:pt idx="347">
                  <c:v>6:00</c:v>
                </c:pt>
                <c:pt idx="348">
                  <c:v>6:00</c:v>
                </c:pt>
                <c:pt idx="349">
                  <c:v>6:00</c:v>
                </c:pt>
                <c:pt idx="350">
                  <c:v>6:00</c:v>
                </c:pt>
                <c:pt idx="351">
                  <c:v>6:00</c:v>
                </c:pt>
                <c:pt idx="352">
                  <c:v>6:00</c:v>
                </c:pt>
                <c:pt idx="353">
                  <c:v>6:00</c:v>
                </c:pt>
                <c:pt idx="354">
                  <c:v>6:00</c:v>
                </c:pt>
                <c:pt idx="355">
                  <c:v>6:00</c:v>
                </c:pt>
                <c:pt idx="356">
                  <c:v>6:00</c:v>
                </c:pt>
                <c:pt idx="357">
                  <c:v>6:00</c:v>
                </c:pt>
                <c:pt idx="358">
                  <c:v>6:00</c:v>
                </c:pt>
                <c:pt idx="359">
                  <c:v>6:00</c:v>
                </c:pt>
                <c:pt idx="360">
                  <c:v>6:00</c:v>
                </c:pt>
                <c:pt idx="361">
                  <c:v>6:00</c:v>
                </c:pt>
                <c:pt idx="362">
                  <c:v>6:00</c:v>
                </c:pt>
                <c:pt idx="363">
                  <c:v>6:00</c:v>
                </c:pt>
                <c:pt idx="364">
                  <c:v>6:00</c:v>
                </c:pt>
                <c:pt idx="365">
                  <c:v>6:00</c:v>
                </c:pt>
                <c:pt idx="366">
                  <c:v>6:00</c:v>
                </c:pt>
                <c:pt idx="367">
                  <c:v>6:00</c:v>
                </c:pt>
                <c:pt idx="368">
                  <c:v>6:00</c:v>
                </c:pt>
                <c:pt idx="369">
                  <c:v>6:00</c:v>
                </c:pt>
                <c:pt idx="370">
                  <c:v>6:00</c:v>
                </c:pt>
                <c:pt idx="371">
                  <c:v>6:00</c:v>
                </c:pt>
                <c:pt idx="372">
                  <c:v>6:00</c:v>
                </c:pt>
                <c:pt idx="373">
                  <c:v>6:00</c:v>
                </c:pt>
                <c:pt idx="374">
                  <c:v>6:00</c:v>
                </c:pt>
                <c:pt idx="375">
                  <c:v>6:00</c:v>
                </c:pt>
                <c:pt idx="376">
                  <c:v>6:00</c:v>
                </c:pt>
                <c:pt idx="377">
                  <c:v>6:00</c:v>
                </c:pt>
                <c:pt idx="378">
                  <c:v>6:00</c:v>
                </c:pt>
                <c:pt idx="379">
                  <c:v>6:00</c:v>
                </c:pt>
                <c:pt idx="380">
                  <c:v>6:00</c:v>
                </c:pt>
                <c:pt idx="381">
                  <c:v>6:00</c:v>
                </c:pt>
                <c:pt idx="382">
                  <c:v>6:00</c:v>
                </c:pt>
                <c:pt idx="383">
                  <c:v>6:00</c:v>
                </c:pt>
                <c:pt idx="384">
                  <c:v>6:00</c:v>
                </c:pt>
                <c:pt idx="385">
                  <c:v>6:00</c:v>
                </c:pt>
                <c:pt idx="386">
                  <c:v>6:00</c:v>
                </c:pt>
                <c:pt idx="387">
                  <c:v>6:00</c:v>
                </c:pt>
                <c:pt idx="388">
                  <c:v>6:00</c:v>
                </c:pt>
                <c:pt idx="389">
                  <c:v>6:00</c:v>
                </c:pt>
                <c:pt idx="390">
                  <c:v>6:00</c:v>
                </c:pt>
                <c:pt idx="391">
                  <c:v>6:00</c:v>
                </c:pt>
                <c:pt idx="392">
                  <c:v>7:00</c:v>
                </c:pt>
                <c:pt idx="393">
                  <c:v>7:00</c:v>
                </c:pt>
                <c:pt idx="394">
                  <c:v>7:00</c:v>
                </c:pt>
                <c:pt idx="395">
                  <c:v>7:00</c:v>
                </c:pt>
                <c:pt idx="396">
                  <c:v>7:00</c:v>
                </c:pt>
                <c:pt idx="397">
                  <c:v>7:00</c:v>
                </c:pt>
                <c:pt idx="398">
                  <c:v>7:00</c:v>
                </c:pt>
                <c:pt idx="399">
                  <c:v>7:00</c:v>
                </c:pt>
                <c:pt idx="400">
                  <c:v>7:00</c:v>
                </c:pt>
                <c:pt idx="401">
                  <c:v>7:00</c:v>
                </c:pt>
                <c:pt idx="402">
                  <c:v>7:00</c:v>
                </c:pt>
                <c:pt idx="403">
                  <c:v>7:00</c:v>
                </c:pt>
                <c:pt idx="404">
                  <c:v>7:00</c:v>
                </c:pt>
                <c:pt idx="405">
                  <c:v>7:00</c:v>
                </c:pt>
                <c:pt idx="406">
                  <c:v>7:00</c:v>
                </c:pt>
                <c:pt idx="407">
                  <c:v>7:00</c:v>
                </c:pt>
                <c:pt idx="408">
                  <c:v>7:00</c:v>
                </c:pt>
                <c:pt idx="409">
                  <c:v>7:00</c:v>
                </c:pt>
                <c:pt idx="410">
                  <c:v>7:00</c:v>
                </c:pt>
                <c:pt idx="411">
                  <c:v>7:00</c:v>
                </c:pt>
                <c:pt idx="412">
                  <c:v>7:00</c:v>
                </c:pt>
                <c:pt idx="413">
                  <c:v>7:00</c:v>
                </c:pt>
                <c:pt idx="414">
                  <c:v>7:00</c:v>
                </c:pt>
                <c:pt idx="415">
                  <c:v>7:00</c:v>
                </c:pt>
                <c:pt idx="416">
                  <c:v>7:00</c:v>
                </c:pt>
                <c:pt idx="417">
                  <c:v>7:00</c:v>
                </c:pt>
                <c:pt idx="418">
                  <c:v>7:00</c:v>
                </c:pt>
                <c:pt idx="419">
                  <c:v>7:00</c:v>
                </c:pt>
                <c:pt idx="420">
                  <c:v>7:00</c:v>
                </c:pt>
                <c:pt idx="421">
                  <c:v>7:00</c:v>
                </c:pt>
                <c:pt idx="422">
                  <c:v>7:00</c:v>
                </c:pt>
                <c:pt idx="423">
                  <c:v>7:00</c:v>
                </c:pt>
                <c:pt idx="424">
                  <c:v>7:00</c:v>
                </c:pt>
                <c:pt idx="425">
                  <c:v>7:00</c:v>
                </c:pt>
                <c:pt idx="426">
                  <c:v>7:00</c:v>
                </c:pt>
                <c:pt idx="427">
                  <c:v>7:00</c:v>
                </c:pt>
                <c:pt idx="428">
                  <c:v>7:00</c:v>
                </c:pt>
                <c:pt idx="429">
                  <c:v>7:00</c:v>
                </c:pt>
                <c:pt idx="430">
                  <c:v>7:00</c:v>
                </c:pt>
                <c:pt idx="431">
                  <c:v>7:00</c:v>
                </c:pt>
                <c:pt idx="432">
                  <c:v>7:00</c:v>
                </c:pt>
                <c:pt idx="433">
                  <c:v>7:00</c:v>
                </c:pt>
                <c:pt idx="434">
                  <c:v>7:00</c:v>
                </c:pt>
                <c:pt idx="435">
                  <c:v>7:00</c:v>
                </c:pt>
                <c:pt idx="436">
                  <c:v>7:00</c:v>
                </c:pt>
                <c:pt idx="437">
                  <c:v>7:00</c:v>
                </c:pt>
                <c:pt idx="438">
                  <c:v>7:00</c:v>
                </c:pt>
                <c:pt idx="439">
                  <c:v>7:00</c:v>
                </c:pt>
                <c:pt idx="440">
                  <c:v>7:00</c:v>
                </c:pt>
                <c:pt idx="441">
                  <c:v>7:00</c:v>
                </c:pt>
                <c:pt idx="442">
                  <c:v>7:00</c:v>
                </c:pt>
                <c:pt idx="443">
                  <c:v>7:00</c:v>
                </c:pt>
                <c:pt idx="444">
                  <c:v>7:00</c:v>
                </c:pt>
                <c:pt idx="445">
                  <c:v>7:00</c:v>
                </c:pt>
                <c:pt idx="446">
                  <c:v>7:00</c:v>
                </c:pt>
                <c:pt idx="447">
                  <c:v>7:00</c:v>
                </c:pt>
                <c:pt idx="448">
                  <c:v>7:00</c:v>
                </c:pt>
                <c:pt idx="449">
                  <c:v>7:00</c:v>
                </c:pt>
                <c:pt idx="450">
                  <c:v>7:00</c:v>
                </c:pt>
                <c:pt idx="451">
                  <c:v>7:00</c:v>
                </c:pt>
                <c:pt idx="452">
                  <c:v>8:00</c:v>
                </c:pt>
                <c:pt idx="453">
                  <c:v>8:00</c:v>
                </c:pt>
                <c:pt idx="454">
                  <c:v>8:00</c:v>
                </c:pt>
                <c:pt idx="455">
                  <c:v>8:00</c:v>
                </c:pt>
                <c:pt idx="456">
                  <c:v>8:00</c:v>
                </c:pt>
                <c:pt idx="457">
                  <c:v>8:00</c:v>
                </c:pt>
                <c:pt idx="458">
                  <c:v>8:00</c:v>
                </c:pt>
                <c:pt idx="459">
                  <c:v>8:00</c:v>
                </c:pt>
                <c:pt idx="460">
                  <c:v>8:00</c:v>
                </c:pt>
                <c:pt idx="461">
                  <c:v>8:00</c:v>
                </c:pt>
                <c:pt idx="462">
                  <c:v>8:00</c:v>
                </c:pt>
                <c:pt idx="463">
                  <c:v>8:00</c:v>
                </c:pt>
                <c:pt idx="464">
                  <c:v>8:00</c:v>
                </c:pt>
                <c:pt idx="465">
                  <c:v>8:00</c:v>
                </c:pt>
                <c:pt idx="466">
                  <c:v>8:00</c:v>
                </c:pt>
                <c:pt idx="467">
                  <c:v>8:00</c:v>
                </c:pt>
                <c:pt idx="468">
                  <c:v>8:00</c:v>
                </c:pt>
                <c:pt idx="469">
                  <c:v>8:00</c:v>
                </c:pt>
                <c:pt idx="470">
                  <c:v>8:00</c:v>
                </c:pt>
                <c:pt idx="471">
                  <c:v>8:00</c:v>
                </c:pt>
                <c:pt idx="472">
                  <c:v>8:00</c:v>
                </c:pt>
                <c:pt idx="473">
                  <c:v>8:00</c:v>
                </c:pt>
                <c:pt idx="474">
                  <c:v>8:00</c:v>
                </c:pt>
                <c:pt idx="475">
                  <c:v>8:00</c:v>
                </c:pt>
                <c:pt idx="476">
                  <c:v>8:00</c:v>
                </c:pt>
                <c:pt idx="477">
                  <c:v>8:00</c:v>
                </c:pt>
                <c:pt idx="478">
                  <c:v>8:00</c:v>
                </c:pt>
                <c:pt idx="479">
                  <c:v>8:00</c:v>
                </c:pt>
                <c:pt idx="480">
                  <c:v>8:00</c:v>
                </c:pt>
                <c:pt idx="481">
                  <c:v>8:00</c:v>
                </c:pt>
                <c:pt idx="482">
                  <c:v>8:00</c:v>
                </c:pt>
                <c:pt idx="483">
                  <c:v>8:00</c:v>
                </c:pt>
                <c:pt idx="484">
                  <c:v>8:00</c:v>
                </c:pt>
                <c:pt idx="485">
                  <c:v>8:00</c:v>
                </c:pt>
                <c:pt idx="486">
                  <c:v>8:00</c:v>
                </c:pt>
                <c:pt idx="487">
                  <c:v>8:00</c:v>
                </c:pt>
                <c:pt idx="488">
                  <c:v>8:00</c:v>
                </c:pt>
                <c:pt idx="489">
                  <c:v>8:00</c:v>
                </c:pt>
                <c:pt idx="490">
                  <c:v>8:00</c:v>
                </c:pt>
                <c:pt idx="491">
                  <c:v>8:00</c:v>
                </c:pt>
                <c:pt idx="492">
                  <c:v>8:00</c:v>
                </c:pt>
                <c:pt idx="493">
                  <c:v>8:00</c:v>
                </c:pt>
                <c:pt idx="494">
                  <c:v>8:00</c:v>
                </c:pt>
                <c:pt idx="495">
                  <c:v>8:00</c:v>
                </c:pt>
                <c:pt idx="496">
                  <c:v>8:00</c:v>
                </c:pt>
                <c:pt idx="497">
                  <c:v>8:00</c:v>
                </c:pt>
                <c:pt idx="498">
                  <c:v>8:00</c:v>
                </c:pt>
                <c:pt idx="499">
                  <c:v>8:00</c:v>
                </c:pt>
                <c:pt idx="500">
                  <c:v>8:00</c:v>
                </c:pt>
                <c:pt idx="501">
                  <c:v>8:00</c:v>
                </c:pt>
                <c:pt idx="502">
                  <c:v>8:00</c:v>
                </c:pt>
                <c:pt idx="503">
                  <c:v>8:00</c:v>
                </c:pt>
                <c:pt idx="504">
                  <c:v>8:00</c:v>
                </c:pt>
                <c:pt idx="505">
                  <c:v>8:00</c:v>
                </c:pt>
                <c:pt idx="506">
                  <c:v>8:00</c:v>
                </c:pt>
                <c:pt idx="507">
                  <c:v>8:00</c:v>
                </c:pt>
                <c:pt idx="508">
                  <c:v>8:00</c:v>
                </c:pt>
                <c:pt idx="509">
                  <c:v>8:00</c:v>
                </c:pt>
                <c:pt idx="510">
                  <c:v>8:00</c:v>
                </c:pt>
                <c:pt idx="511">
                  <c:v>8:00</c:v>
                </c:pt>
                <c:pt idx="512">
                  <c:v>9:00</c:v>
                </c:pt>
                <c:pt idx="513">
                  <c:v>9:00</c:v>
                </c:pt>
                <c:pt idx="514">
                  <c:v>9:00</c:v>
                </c:pt>
                <c:pt idx="515">
                  <c:v>9:00</c:v>
                </c:pt>
                <c:pt idx="516">
                  <c:v>9:00</c:v>
                </c:pt>
                <c:pt idx="517">
                  <c:v>9:00</c:v>
                </c:pt>
                <c:pt idx="518">
                  <c:v>9:00</c:v>
                </c:pt>
                <c:pt idx="519">
                  <c:v>9:00</c:v>
                </c:pt>
                <c:pt idx="520">
                  <c:v>9:00</c:v>
                </c:pt>
                <c:pt idx="521">
                  <c:v>9:00</c:v>
                </c:pt>
                <c:pt idx="522">
                  <c:v>9:00</c:v>
                </c:pt>
                <c:pt idx="523">
                  <c:v>9:00</c:v>
                </c:pt>
                <c:pt idx="524">
                  <c:v>9:00</c:v>
                </c:pt>
                <c:pt idx="525">
                  <c:v>9:00</c:v>
                </c:pt>
                <c:pt idx="526">
                  <c:v>9:00</c:v>
                </c:pt>
                <c:pt idx="527">
                  <c:v>9:00</c:v>
                </c:pt>
                <c:pt idx="528">
                  <c:v>9:00</c:v>
                </c:pt>
                <c:pt idx="529">
                  <c:v>9:00</c:v>
                </c:pt>
                <c:pt idx="530">
                  <c:v>9:00</c:v>
                </c:pt>
                <c:pt idx="531">
                  <c:v>9:00</c:v>
                </c:pt>
                <c:pt idx="532">
                  <c:v>9:00</c:v>
                </c:pt>
                <c:pt idx="533">
                  <c:v>9:00</c:v>
                </c:pt>
                <c:pt idx="534">
                  <c:v>9:00</c:v>
                </c:pt>
                <c:pt idx="535">
                  <c:v>9:00</c:v>
                </c:pt>
                <c:pt idx="536">
                  <c:v>9:00</c:v>
                </c:pt>
                <c:pt idx="537">
                  <c:v>9:00</c:v>
                </c:pt>
                <c:pt idx="538">
                  <c:v>9:00</c:v>
                </c:pt>
                <c:pt idx="539">
                  <c:v>9:00</c:v>
                </c:pt>
                <c:pt idx="540">
                  <c:v>9:00</c:v>
                </c:pt>
                <c:pt idx="541">
                  <c:v>9:00</c:v>
                </c:pt>
                <c:pt idx="542">
                  <c:v>9:00</c:v>
                </c:pt>
                <c:pt idx="543">
                  <c:v>9:00</c:v>
                </c:pt>
                <c:pt idx="544">
                  <c:v>9:00</c:v>
                </c:pt>
                <c:pt idx="545">
                  <c:v>9:00</c:v>
                </c:pt>
                <c:pt idx="546">
                  <c:v>9:00</c:v>
                </c:pt>
                <c:pt idx="547">
                  <c:v>9:00</c:v>
                </c:pt>
                <c:pt idx="548">
                  <c:v>9:00</c:v>
                </c:pt>
                <c:pt idx="549">
                  <c:v>9:00</c:v>
                </c:pt>
                <c:pt idx="550">
                  <c:v>9:00</c:v>
                </c:pt>
                <c:pt idx="551">
                  <c:v>9:00</c:v>
                </c:pt>
                <c:pt idx="552">
                  <c:v>9:00</c:v>
                </c:pt>
                <c:pt idx="553">
                  <c:v>9:00</c:v>
                </c:pt>
                <c:pt idx="554">
                  <c:v>9:00</c:v>
                </c:pt>
                <c:pt idx="555">
                  <c:v>9:00</c:v>
                </c:pt>
                <c:pt idx="556">
                  <c:v>9:00</c:v>
                </c:pt>
                <c:pt idx="557">
                  <c:v>9:00</c:v>
                </c:pt>
                <c:pt idx="558">
                  <c:v>9:00</c:v>
                </c:pt>
                <c:pt idx="559">
                  <c:v>9:00</c:v>
                </c:pt>
                <c:pt idx="560">
                  <c:v>9:00</c:v>
                </c:pt>
                <c:pt idx="561">
                  <c:v>9:00</c:v>
                </c:pt>
                <c:pt idx="562">
                  <c:v>9:00</c:v>
                </c:pt>
                <c:pt idx="563">
                  <c:v>9:00</c:v>
                </c:pt>
                <c:pt idx="564">
                  <c:v>9:00</c:v>
                </c:pt>
                <c:pt idx="565">
                  <c:v>9:00</c:v>
                </c:pt>
                <c:pt idx="566">
                  <c:v>9:00</c:v>
                </c:pt>
                <c:pt idx="567">
                  <c:v>9:00</c:v>
                </c:pt>
                <c:pt idx="568">
                  <c:v>9:00</c:v>
                </c:pt>
                <c:pt idx="569">
                  <c:v>9:00</c:v>
                </c:pt>
                <c:pt idx="570">
                  <c:v>9:00</c:v>
                </c:pt>
                <c:pt idx="571">
                  <c:v>9:00</c:v>
                </c:pt>
                <c:pt idx="572">
                  <c:v>10:00</c:v>
                </c:pt>
                <c:pt idx="573">
                  <c:v>10:00</c:v>
                </c:pt>
                <c:pt idx="574">
                  <c:v>10:00</c:v>
                </c:pt>
                <c:pt idx="575">
                  <c:v>10:00</c:v>
                </c:pt>
                <c:pt idx="576">
                  <c:v>10:00</c:v>
                </c:pt>
                <c:pt idx="577">
                  <c:v>10:00</c:v>
                </c:pt>
                <c:pt idx="578">
                  <c:v>10:00</c:v>
                </c:pt>
                <c:pt idx="579">
                  <c:v>10:00</c:v>
                </c:pt>
                <c:pt idx="580">
                  <c:v>10:00</c:v>
                </c:pt>
                <c:pt idx="581">
                  <c:v>10:00</c:v>
                </c:pt>
                <c:pt idx="582">
                  <c:v>10:00</c:v>
                </c:pt>
                <c:pt idx="583">
                  <c:v>10:00</c:v>
                </c:pt>
                <c:pt idx="584">
                  <c:v>10:00</c:v>
                </c:pt>
                <c:pt idx="585">
                  <c:v>10:00</c:v>
                </c:pt>
                <c:pt idx="586">
                  <c:v>10:00</c:v>
                </c:pt>
                <c:pt idx="587">
                  <c:v>10:00</c:v>
                </c:pt>
                <c:pt idx="588">
                  <c:v>10:00</c:v>
                </c:pt>
                <c:pt idx="589">
                  <c:v>10:00</c:v>
                </c:pt>
                <c:pt idx="590">
                  <c:v>10:00</c:v>
                </c:pt>
                <c:pt idx="591">
                  <c:v>10:00</c:v>
                </c:pt>
                <c:pt idx="592">
                  <c:v>10:00</c:v>
                </c:pt>
                <c:pt idx="593">
                  <c:v>10:00</c:v>
                </c:pt>
                <c:pt idx="594">
                  <c:v>10:00</c:v>
                </c:pt>
                <c:pt idx="595">
                  <c:v>10:00</c:v>
                </c:pt>
                <c:pt idx="596">
                  <c:v>10:00</c:v>
                </c:pt>
                <c:pt idx="597">
                  <c:v>10:00</c:v>
                </c:pt>
                <c:pt idx="598">
                  <c:v>10:00</c:v>
                </c:pt>
                <c:pt idx="599">
                  <c:v>10:00</c:v>
                </c:pt>
                <c:pt idx="600">
                  <c:v>10:00</c:v>
                </c:pt>
                <c:pt idx="601">
                  <c:v>10:00</c:v>
                </c:pt>
                <c:pt idx="602">
                  <c:v>10:00</c:v>
                </c:pt>
                <c:pt idx="603">
                  <c:v>10:00</c:v>
                </c:pt>
                <c:pt idx="604">
                  <c:v>10:00</c:v>
                </c:pt>
                <c:pt idx="605">
                  <c:v>10:00</c:v>
                </c:pt>
                <c:pt idx="606">
                  <c:v>10:00</c:v>
                </c:pt>
                <c:pt idx="607">
                  <c:v>10:00</c:v>
                </c:pt>
                <c:pt idx="608">
                  <c:v>10:00</c:v>
                </c:pt>
                <c:pt idx="609">
                  <c:v>10:00</c:v>
                </c:pt>
                <c:pt idx="610">
                  <c:v>10:00</c:v>
                </c:pt>
                <c:pt idx="611">
                  <c:v>10:00</c:v>
                </c:pt>
                <c:pt idx="612">
                  <c:v>10:00</c:v>
                </c:pt>
                <c:pt idx="613">
                  <c:v>10:00</c:v>
                </c:pt>
                <c:pt idx="614">
                  <c:v>10:00</c:v>
                </c:pt>
                <c:pt idx="615">
                  <c:v>10:00</c:v>
                </c:pt>
                <c:pt idx="616">
                  <c:v>10:00</c:v>
                </c:pt>
                <c:pt idx="617">
                  <c:v>10:00</c:v>
                </c:pt>
                <c:pt idx="618">
                  <c:v>10:00</c:v>
                </c:pt>
                <c:pt idx="619">
                  <c:v>10:00</c:v>
                </c:pt>
                <c:pt idx="620">
                  <c:v>10:00</c:v>
                </c:pt>
                <c:pt idx="621">
                  <c:v>10:00</c:v>
                </c:pt>
                <c:pt idx="622">
                  <c:v>10:00</c:v>
                </c:pt>
                <c:pt idx="623">
                  <c:v>10:00</c:v>
                </c:pt>
                <c:pt idx="624">
                  <c:v>10:00</c:v>
                </c:pt>
                <c:pt idx="625">
                  <c:v>10:00</c:v>
                </c:pt>
                <c:pt idx="626">
                  <c:v>10:00</c:v>
                </c:pt>
                <c:pt idx="627">
                  <c:v>10:00</c:v>
                </c:pt>
                <c:pt idx="628">
                  <c:v>10:00</c:v>
                </c:pt>
                <c:pt idx="629">
                  <c:v>10:00</c:v>
                </c:pt>
                <c:pt idx="630">
                  <c:v>10:00</c:v>
                </c:pt>
                <c:pt idx="631">
                  <c:v>10:00</c:v>
                </c:pt>
                <c:pt idx="632">
                  <c:v>11:00</c:v>
                </c:pt>
                <c:pt idx="633">
                  <c:v>11:00</c:v>
                </c:pt>
                <c:pt idx="634">
                  <c:v>11:00</c:v>
                </c:pt>
                <c:pt idx="635">
                  <c:v>11:00</c:v>
                </c:pt>
                <c:pt idx="636">
                  <c:v>11:00</c:v>
                </c:pt>
                <c:pt idx="637">
                  <c:v>11:00</c:v>
                </c:pt>
                <c:pt idx="638">
                  <c:v>11:00</c:v>
                </c:pt>
                <c:pt idx="639">
                  <c:v>11:00</c:v>
                </c:pt>
                <c:pt idx="640">
                  <c:v>11:00</c:v>
                </c:pt>
                <c:pt idx="641">
                  <c:v>11:00</c:v>
                </c:pt>
                <c:pt idx="642">
                  <c:v>11:00</c:v>
                </c:pt>
                <c:pt idx="643">
                  <c:v>11:00</c:v>
                </c:pt>
                <c:pt idx="644">
                  <c:v>11:00</c:v>
                </c:pt>
                <c:pt idx="645">
                  <c:v>11:00</c:v>
                </c:pt>
                <c:pt idx="646">
                  <c:v>11:00</c:v>
                </c:pt>
                <c:pt idx="647">
                  <c:v>11:00</c:v>
                </c:pt>
                <c:pt idx="648">
                  <c:v>11:00</c:v>
                </c:pt>
                <c:pt idx="649">
                  <c:v>11:00</c:v>
                </c:pt>
                <c:pt idx="650">
                  <c:v>11:00</c:v>
                </c:pt>
                <c:pt idx="651">
                  <c:v>11:00</c:v>
                </c:pt>
                <c:pt idx="652">
                  <c:v>11:00</c:v>
                </c:pt>
                <c:pt idx="653">
                  <c:v>11:00</c:v>
                </c:pt>
                <c:pt idx="654">
                  <c:v>11:00</c:v>
                </c:pt>
                <c:pt idx="655">
                  <c:v>11:00</c:v>
                </c:pt>
                <c:pt idx="656">
                  <c:v>11:00</c:v>
                </c:pt>
                <c:pt idx="657">
                  <c:v>11:00</c:v>
                </c:pt>
                <c:pt idx="658">
                  <c:v>11:00</c:v>
                </c:pt>
                <c:pt idx="659">
                  <c:v>11:00</c:v>
                </c:pt>
                <c:pt idx="660">
                  <c:v>11:00</c:v>
                </c:pt>
                <c:pt idx="661">
                  <c:v>11:00</c:v>
                </c:pt>
                <c:pt idx="662">
                  <c:v>11:00</c:v>
                </c:pt>
                <c:pt idx="663">
                  <c:v>11:00</c:v>
                </c:pt>
                <c:pt idx="664">
                  <c:v>11:00</c:v>
                </c:pt>
                <c:pt idx="665">
                  <c:v>11:00</c:v>
                </c:pt>
                <c:pt idx="666">
                  <c:v>11:00</c:v>
                </c:pt>
                <c:pt idx="667">
                  <c:v>11:00</c:v>
                </c:pt>
                <c:pt idx="668">
                  <c:v>11:00</c:v>
                </c:pt>
                <c:pt idx="669">
                  <c:v>11:00</c:v>
                </c:pt>
                <c:pt idx="670">
                  <c:v>11:00</c:v>
                </c:pt>
                <c:pt idx="671">
                  <c:v>11:00</c:v>
                </c:pt>
                <c:pt idx="672">
                  <c:v>11:00</c:v>
                </c:pt>
                <c:pt idx="673">
                  <c:v>11:00</c:v>
                </c:pt>
                <c:pt idx="674">
                  <c:v>11:00</c:v>
                </c:pt>
                <c:pt idx="675">
                  <c:v>11:00</c:v>
                </c:pt>
                <c:pt idx="676">
                  <c:v>11:00</c:v>
                </c:pt>
                <c:pt idx="677">
                  <c:v>11:00</c:v>
                </c:pt>
                <c:pt idx="678">
                  <c:v>11:00</c:v>
                </c:pt>
                <c:pt idx="679">
                  <c:v>11:00</c:v>
                </c:pt>
                <c:pt idx="680">
                  <c:v>11:00</c:v>
                </c:pt>
                <c:pt idx="681">
                  <c:v>11:00</c:v>
                </c:pt>
                <c:pt idx="682">
                  <c:v>11:00</c:v>
                </c:pt>
                <c:pt idx="683">
                  <c:v>11:00</c:v>
                </c:pt>
                <c:pt idx="684">
                  <c:v>11:00</c:v>
                </c:pt>
                <c:pt idx="685">
                  <c:v>11:00</c:v>
                </c:pt>
                <c:pt idx="686">
                  <c:v>11:00</c:v>
                </c:pt>
                <c:pt idx="687">
                  <c:v>11:00</c:v>
                </c:pt>
                <c:pt idx="688">
                  <c:v>11:00</c:v>
                </c:pt>
                <c:pt idx="689">
                  <c:v>11:00</c:v>
                </c:pt>
                <c:pt idx="690">
                  <c:v>11:00</c:v>
                </c:pt>
                <c:pt idx="691">
                  <c:v>11:00</c:v>
                </c:pt>
                <c:pt idx="692">
                  <c:v>12:00</c:v>
                </c:pt>
                <c:pt idx="693">
                  <c:v>12:00</c:v>
                </c:pt>
                <c:pt idx="694">
                  <c:v>12:00</c:v>
                </c:pt>
                <c:pt idx="695">
                  <c:v>12:00</c:v>
                </c:pt>
                <c:pt idx="696">
                  <c:v>12:00</c:v>
                </c:pt>
                <c:pt idx="697">
                  <c:v>12:00</c:v>
                </c:pt>
                <c:pt idx="698">
                  <c:v>12:00</c:v>
                </c:pt>
                <c:pt idx="699">
                  <c:v>12:00</c:v>
                </c:pt>
                <c:pt idx="700">
                  <c:v>12:00</c:v>
                </c:pt>
                <c:pt idx="701">
                  <c:v>12:00</c:v>
                </c:pt>
                <c:pt idx="702">
                  <c:v>12:00</c:v>
                </c:pt>
                <c:pt idx="703">
                  <c:v>12:00</c:v>
                </c:pt>
                <c:pt idx="704">
                  <c:v>12:00</c:v>
                </c:pt>
                <c:pt idx="705">
                  <c:v>12:00</c:v>
                </c:pt>
                <c:pt idx="706">
                  <c:v>12:00</c:v>
                </c:pt>
                <c:pt idx="707">
                  <c:v>12:00</c:v>
                </c:pt>
                <c:pt idx="708">
                  <c:v>12:00</c:v>
                </c:pt>
                <c:pt idx="709">
                  <c:v>12:00</c:v>
                </c:pt>
                <c:pt idx="710">
                  <c:v>12:00</c:v>
                </c:pt>
                <c:pt idx="711">
                  <c:v>12:00</c:v>
                </c:pt>
                <c:pt idx="712">
                  <c:v>12:00</c:v>
                </c:pt>
                <c:pt idx="713">
                  <c:v>12:00</c:v>
                </c:pt>
                <c:pt idx="714">
                  <c:v>12:00</c:v>
                </c:pt>
                <c:pt idx="715">
                  <c:v>12:00</c:v>
                </c:pt>
                <c:pt idx="716">
                  <c:v>12:00</c:v>
                </c:pt>
                <c:pt idx="717">
                  <c:v>12:00</c:v>
                </c:pt>
                <c:pt idx="718">
                  <c:v>12:00</c:v>
                </c:pt>
                <c:pt idx="719">
                  <c:v>12:00</c:v>
                </c:pt>
                <c:pt idx="720">
                  <c:v>12:00</c:v>
                </c:pt>
                <c:pt idx="721">
                  <c:v>12:00</c:v>
                </c:pt>
                <c:pt idx="722">
                  <c:v>12:00</c:v>
                </c:pt>
                <c:pt idx="723">
                  <c:v>12:00</c:v>
                </c:pt>
                <c:pt idx="724">
                  <c:v>12:00</c:v>
                </c:pt>
                <c:pt idx="725">
                  <c:v>12:00</c:v>
                </c:pt>
                <c:pt idx="726">
                  <c:v>12:00</c:v>
                </c:pt>
                <c:pt idx="727">
                  <c:v>12:00</c:v>
                </c:pt>
                <c:pt idx="728">
                  <c:v>12:00</c:v>
                </c:pt>
                <c:pt idx="729">
                  <c:v>12:00</c:v>
                </c:pt>
                <c:pt idx="730">
                  <c:v>12:00</c:v>
                </c:pt>
                <c:pt idx="731">
                  <c:v>12:00</c:v>
                </c:pt>
                <c:pt idx="732">
                  <c:v>12:00</c:v>
                </c:pt>
                <c:pt idx="733">
                  <c:v>12:00</c:v>
                </c:pt>
                <c:pt idx="734">
                  <c:v>12:00</c:v>
                </c:pt>
                <c:pt idx="735">
                  <c:v>12:00</c:v>
                </c:pt>
                <c:pt idx="736">
                  <c:v>12:00</c:v>
                </c:pt>
                <c:pt idx="737">
                  <c:v>12:00</c:v>
                </c:pt>
                <c:pt idx="738">
                  <c:v>12:00</c:v>
                </c:pt>
                <c:pt idx="739">
                  <c:v>12:00</c:v>
                </c:pt>
                <c:pt idx="740">
                  <c:v>12:00</c:v>
                </c:pt>
                <c:pt idx="741">
                  <c:v>12:00</c:v>
                </c:pt>
                <c:pt idx="742">
                  <c:v>12:00</c:v>
                </c:pt>
                <c:pt idx="743">
                  <c:v>12:00</c:v>
                </c:pt>
                <c:pt idx="744">
                  <c:v>12:00</c:v>
                </c:pt>
                <c:pt idx="745">
                  <c:v>12:00</c:v>
                </c:pt>
                <c:pt idx="746">
                  <c:v>12:00</c:v>
                </c:pt>
                <c:pt idx="747">
                  <c:v>12:00</c:v>
                </c:pt>
                <c:pt idx="748">
                  <c:v>12:00</c:v>
                </c:pt>
                <c:pt idx="749">
                  <c:v>12:00</c:v>
                </c:pt>
                <c:pt idx="750">
                  <c:v>12:00</c:v>
                </c:pt>
                <c:pt idx="751">
                  <c:v>12:00</c:v>
                </c:pt>
                <c:pt idx="752">
                  <c:v>13:00</c:v>
                </c:pt>
                <c:pt idx="753">
                  <c:v>13:00</c:v>
                </c:pt>
                <c:pt idx="754">
                  <c:v>13:00</c:v>
                </c:pt>
                <c:pt idx="755">
                  <c:v>13:00</c:v>
                </c:pt>
                <c:pt idx="756">
                  <c:v>13:00</c:v>
                </c:pt>
                <c:pt idx="757">
                  <c:v>13:00</c:v>
                </c:pt>
                <c:pt idx="758">
                  <c:v>13:00</c:v>
                </c:pt>
                <c:pt idx="759">
                  <c:v>13:00</c:v>
                </c:pt>
                <c:pt idx="760">
                  <c:v>13:00</c:v>
                </c:pt>
                <c:pt idx="761">
                  <c:v>13:00</c:v>
                </c:pt>
                <c:pt idx="762">
                  <c:v>13:00</c:v>
                </c:pt>
                <c:pt idx="763">
                  <c:v>13:00</c:v>
                </c:pt>
                <c:pt idx="764">
                  <c:v>13:00</c:v>
                </c:pt>
                <c:pt idx="765">
                  <c:v>13:00</c:v>
                </c:pt>
                <c:pt idx="766">
                  <c:v>13:00</c:v>
                </c:pt>
                <c:pt idx="767">
                  <c:v>13:00</c:v>
                </c:pt>
                <c:pt idx="768">
                  <c:v>13:00</c:v>
                </c:pt>
                <c:pt idx="769">
                  <c:v>13:00</c:v>
                </c:pt>
                <c:pt idx="770">
                  <c:v>13:00</c:v>
                </c:pt>
                <c:pt idx="771">
                  <c:v>13:00</c:v>
                </c:pt>
                <c:pt idx="772">
                  <c:v>13:00</c:v>
                </c:pt>
                <c:pt idx="773">
                  <c:v>13:00</c:v>
                </c:pt>
                <c:pt idx="774">
                  <c:v>13:00</c:v>
                </c:pt>
                <c:pt idx="775">
                  <c:v>13:00</c:v>
                </c:pt>
                <c:pt idx="776">
                  <c:v>13:00</c:v>
                </c:pt>
                <c:pt idx="777">
                  <c:v>13:00</c:v>
                </c:pt>
                <c:pt idx="778">
                  <c:v>13:00</c:v>
                </c:pt>
                <c:pt idx="779">
                  <c:v>13:00</c:v>
                </c:pt>
                <c:pt idx="780">
                  <c:v>13:00</c:v>
                </c:pt>
                <c:pt idx="781">
                  <c:v>13:00</c:v>
                </c:pt>
                <c:pt idx="782">
                  <c:v>13:00</c:v>
                </c:pt>
                <c:pt idx="783">
                  <c:v>13:00</c:v>
                </c:pt>
                <c:pt idx="784">
                  <c:v>13:00</c:v>
                </c:pt>
                <c:pt idx="785">
                  <c:v>13:00</c:v>
                </c:pt>
                <c:pt idx="786">
                  <c:v>13:00</c:v>
                </c:pt>
                <c:pt idx="787">
                  <c:v>13:00</c:v>
                </c:pt>
                <c:pt idx="788">
                  <c:v>13:00</c:v>
                </c:pt>
                <c:pt idx="789">
                  <c:v>13:00</c:v>
                </c:pt>
                <c:pt idx="790">
                  <c:v>13:00</c:v>
                </c:pt>
                <c:pt idx="791">
                  <c:v>13:00</c:v>
                </c:pt>
                <c:pt idx="792">
                  <c:v>13:00</c:v>
                </c:pt>
                <c:pt idx="793">
                  <c:v>13:00</c:v>
                </c:pt>
                <c:pt idx="794">
                  <c:v>13:00</c:v>
                </c:pt>
                <c:pt idx="795">
                  <c:v>13:00</c:v>
                </c:pt>
                <c:pt idx="796">
                  <c:v>13:00</c:v>
                </c:pt>
                <c:pt idx="797">
                  <c:v>13:00</c:v>
                </c:pt>
                <c:pt idx="798">
                  <c:v>13:00</c:v>
                </c:pt>
                <c:pt idx="799">
                  <c:v>13:00</c:v>
                </c:pt>
                <c:pt idx="800">
                  <c:v>13:00</c:v>
                </c:pt>
                <c:pt idx="801">
                  <c:v>13:00</c:v>
                </c:pt>
                <c:pt idx="802">
                  <c:v>13:00</c:v>
                </c:pt>
                <c:pt idx="803">
                  <c:v>13:00</c:v>
                </c:pt>
                <c:pt idx="804">
                  <c:v>13:00</c:v>
                </c:pt>
                <c:pt idx="805">
                  <c:v>13:00</c:v>
                </c:pt>
                <c:pt idx="806">
                  <c:v>13:00</c:v>
                </c:pt>
                <c:pt idx="807">
                  <c:v>13:00</c:v>
                </c:pt>
                <c:pt idx="808">
                  <c:v>13:00</c:v>
                </c:pt>
                <c:pt idx="809">
                  <c:v>13:00</c:v>
                </c:pt>
                <c:pt idx="810">
                  <c:v>13:00</c:v>
                </c:pt>
                <c:pt idx="811">
                  <c:v>13:00</c:v>
                </c:pt>
                <c:pt idx="812">
                  <c:v>14:00</c:v>
                </c:pt>
                <c:pt idx="813">
                  <c:v>14:00</c:v>
                </c:pt>
                <c:pt idx="814">
                  <c:v>14:00</c:v>
                </c:pt>
                <c:pt idx="815">
                  <c:v>14:00</c:v>
                </c:pt>
                <c:pt idx="816">
                  <c:v>14:00</c:v>
                </c:pt>
                <c:pt idx="817">
                  <c:v>14:00</c:v>
                </c:pt>
                <c:pt idx="818">
                  <c:v>14:00</c:v>
                </c:pt>
                <c:pt idx="819">
                  <c:v>14:00</c:v>
                </c:pt>
                <c:pt idx="820">
                  <c:v>14:00</c:v>
                </c:pt>
                <c:pt idx="821">
                  <c:v>14:00</c:v>
                </c:pt>
                <c:pt idx="822">
                  <c:v>14:00</c:v>
                </c:pt>
                <c:pt idx="823">
                  <c:v>14:00</c:v>
                </c:pt>
                <c:pt idx="824">
                  <c:v>14:00</c:v>
                </c:pt>
                <c:pt idx="825">
                  <c:v>14:00</c:v>
                </c:pt>
                <c:pt idx="826">
                  <c:v>14:00</c:v>
                </c:pt>
                <c:pt idx="827">
                  <c:v>14:00</c:v>
                </c:pt>
                <c:pt idx="828">
                  <c:v>14:00</c:v>
                </c:pt>
                <c:pt idx="829">
                  <c:v>14:00</c:v>
                </c:pt>
                <c:pt idx="830">
                  <c:v>14:00</c:v>
                </c:pt>
                <c:pt idx="831">
                  <c:v>14:00</c:v>
                </c:pt>
                <c:pt idx="832">
                  <c:v>14:00</c:v>
                </c:pt>
                <c:pt idx="833">
                  <c:v>14:00</c:v>
                </c:pt>
                <c:pt idx="834">
                  <c:v>14:00</c:v>
                </c:pt>
                <c:pt idx="835">
                  <c:v>14:00</c:v>
                </c:pt>
                <c:pt idx="836">
                  <c:v>14:00</c:v>
                </c:pt>
                <c:pt idx="837">
                  <c:v>14:00</c:v>
                </c:pt>
                <c:pt idx="838">
                  <c:v>14:00</c:v>
                </c:pt>
                <c:pt idx="839">
                  <c:v>14:00</c:v>
                </c:pt>
                <c:pt idx="840">
                  <c:v>14:00</c:v>
                </c:pt>
                <c:pt idx="841">
                  <c:v>14:00</c:v>
                </c:pt>
                <c:pt idx="842">
                  <c:v>14:00</c:v>
                </c:pt>
                <c:pt idx="843">
                  <c:v>14:00</c:v>
                </c:pt>
                <c:pt idx="844">
                  <c:v>14:00</c:v>
                </c:pt>
                <c:pt idx="845">
                  <c:v>14:00</c:v>
                </c:pt>
                <c:pt idx="846">
                  <c:v>14:00</c:v>
                </c:pt>
                <c:pt idx="847">
                  <c:v>14:00</c:v>
                </c:pt>
                <c:pt idx="848">
                  <c:v>14:00</c:v>
                </c:pt>
                <c:pt idx="849">
                  <c:v>14:00</c:v>
                </c:pt>
                <c:pt idx="850">
                  <c:v>14:00</c:v>
                </c:pt>
                <c:pt idx="851">
                  <c:v>14:00</c:v>
                </c:pt>
                <c:pt idx="852">
                  <c:v>14:00</c:v>
                </c:pt>
                <c:pt idx="853">
                  <c:v>14:00</c:v>
                </c:pt>
                <c:pt idx="854">
                  <c:v>14:00</c:v>
                </c:pt>
                <c:pt idx="855">
                  <c:v>14:00</c:v>
                </c:pt>
                <c:pt idx="856">
                  <c:v>14:00</c:v>
                </c:pt>
                <c:pt idx="857">
                  <c:v>14:00</c:v>
                </c:pt>
                <c:pt idx="858">
                  <c:v>14:00</c:v>
                </c:pt>
                <c:pt idx="859">
                  <c:v>14:00</c:v>
                </c:pt>
                <c:pt idx="860">
                  <c:v>14:00</c:v>
                </c:pt>
                <c:pt idx="861">
                  <c:v>14:00</c:v>
                </c:pt>
                <c:pt idx="862">
                  <c:v>14:00</c:v>
                </c:pt>
                <c:pt idx="863">
                  <c:v>14:00</c:v>
                </c:pt>
                <c:pt idx="864">
                  <c:v>14:00</c:v>
                </c:pt>
                <c:pt idx="865">
                  <c:v>14:00</c:v>
                </c:pt>
                <c:pt idx="866">
                  <c:v>14:00</c:v>
                </c:pt>
                <c:pt idx="867">
                  <c:v>14:00</c:v>
                </c:pt>
                <c:pt idx="868">
                  <c:v>14:00</c:v>
                </c:pt>
                <c:pt idx="869">
                  <c:v>14:00</c:v>
                </c:pt>
                <c:pt idx="870">
                  <c:v>14:00</c:v>
                </c:pt>
                <c:pt idx="871">
                  <c:v>14:00</c:v>
                </c:pt>
                <c:pt idx="872">
                  <c:v>15:00</c:v>
                </c:pt>
                <c:pt idx="873">
                  <c:v>15:00</c:v>
                </c:pt>
                <c:pt idx="874">
                  <c:v>15:00</c:v>
                </c:pt>
                <c:pt idx="875">
                  <c:v>15:00</c:v>
                </c:pt>
                <c:pt idx="876">
                  <c:v>15:00</c:v>
                </c:pt>
                <c:pt idx="877">
                  <c:v>15:00</c:v>
                </c:pt>
                <c:pt idx="878">
                  <c:v>15:00</c:v>
                </c:pt>
                <c:pt idx="879">
                  <c:v>15:00</c:v>
                </c:pt>
                <c:pt idx="880">
                  <c:v>15:00</c:v>
                </c:pt>
                <c:pt idx="881">
                  <c:v>15:00</c:v>
                </c:pt>
                <c:pt idx="882">
                  <c:v>15:00</c:v>
                </c:pt>
                <c:pt idx="883">
                  <c:v>15:00</c:v>
                </c:pt>
                <c:pt idx="884">
                  <c:v>15:00</c:v>
                </c:pt>
                <c:pt idx="885">
                  <c:v>15:00</c:v>
                </c:pt>
                <c:pt idx="886">
                  <c:v>15:00</c:v>
                </c:pt>
                <c:pt idx="887">
                  <c:v>15:00</c:v>
                </c:pt>
                <c:pt idx="888">
                  <c:v>15:00</c:v>
                </c:pt>
                <c:pt idx="889">
                  <c:v>15:00</c:v>
                </c:pt>
                <c:pt idx="890">
                  <c:v>15:00</c:v>
                </c:pt>
                <c:pt idx="891">
                  <c:v>15:00</c:v>
                </c:pt>
                <c:pt idx="892">
                  <c:v>15:00</c:v>
                </c:pt>
                <c:pt idx="893">
                  <c:v>15:00</c:v>
                </c:pt>
                <c:pt idx="894">
                  <c:v>15:00</c:v>
                </c:pt>
                <c:pt idx="895">
                  <c:v>15:00</c:v>
                </c:pt>
                <c:pt idx="896">
                  <c:v>15:00</c:v>
                </c:pt>
                <c:pt idx="897">
                  <c:v>15:00</c:v>
                </c:pt>
                <c:pt idx="898">
                  <c:v>15:00</c:v>
                </c:pt>
                <c:pt idx="899">
                  <c:v>15:00</c:v>
                </c:pt>
                <c:pt idx="900">
                  <c:v>15:00</c:v>
                </c:pt>
                <c:pt idx="901">
                  <c:v>15:00</c:v>
                </c:pt>
                <c:pt idx="902">
                  <c:v>15:00</c:v>
                </c:pt>
                <c:pt idx="903">
                  <c:v>15:00</c:v>
                </c:pt>
                <c:pt idx="904">
                  <c:v>15:00</c:v>
                </c:pt>
                <c:pt idx="905">
                  <c:v>15:00</c:v>
                </c:pt>
                <c:pt idx="906">
                  <c:v>15:00</c:v>
                </c:pt>
                <c:pt idx="907">
                  <c:v>15:00</c:v>
                </c:pt>
                <c:pt idx="908">
                  <c:v>15:00</c:v>
                </c:pt>
                <c:pt idx="909">
                  <c:v>15:00</c:v>
                </c:pt>
                <c:pt idx="910">
                  <c:v>15:00</c:v>
                </c:pt>
                <c:pt idx="911">
                  <c:v>15:00</c:v>
                </c:pt>
                <c:pt idx="912">
                  <c:v>15:00</c:v>
                </c:pt>
                <c:pt idx="913">
                  <c:v>15:00</c:v>
                </c:pt>
                <c:pt idx="914">
                  <c:v>15:00</c:v>
                </c:pt>
                <c:pt idx="915">
                  <c:v>15:00</c:v>
                </c:pt>
                <c:pt idx="916">
                  <c:v>15:00</c:v>
                </c:pt>
                <c:pt idx="917">
                  <c:v>15:00</c:v>
                </c:pt>
                <c:pt idx="918">
                  <c:v>15:00</c:v>
                </c:pt>
                <c:pt idx="919">
                  <c:v>15:00</c:v>
                </c:pt>
                <c:pt idx="920">
                  <c:v>15:00</c:v>
                </c:pt>
                <c:pt idx="921">
                  <c:v>15:00</c:v>
                </c:pt>
                <c:pt idx="922">
                  <c:v>15:00</c:v>
                </c:pt>
                <c:pt idx="923">
                  <c:v>15:00</c:v>
                </c:pt>
                <c:pt idx="924">
                  <c:v>15:00</c:v>
                </c:pt>
                <c:pt idx="925">
                  <c:v>15:00</c:v>
                </c:pt>
                <c:pt idx="926">
                  <c:v>15:00</c:v>
                </c:pt>
                <c:pt idx="927">
                  <c:v>15:00</c:v>
                </c:pt>
                <c:pt idx="928">
                  <c:v>15:00</c:v>
                </c:pt>
                <c:pt idx="929">
                  <c:v>15:00</c:v>
                </c:pt>
                <c:pt idx="930">
                  <c:v>15:00</c:v>
                </c:pt>
                <c:pt idx="931">
                  <c:v>15:00</c:v>
                </c:pt>
                <c:pt idx="932">
                  <c:v>16:00</c:v>
                </c:pt>
                <c:pt idx="933">
                  <c:v>16:00</c:v>
                </c:pt>
                <c:pt idx="934">
                  <c:v>16:00</c:v>
                </c:pt>
                <c:pt idx="935">
                  <c:v>16:00</c:v>
                </c:pt>
                <c:pt idx="936">
                  <c:v>16:00</c:v>
                </c:pt>
                <c:pt idx="937">
                  <c:v>16:00</c:v>
                </c:pt>
                <c:pt idx="938">
                  <c:v>16:00</c:v>
                </c:pt>
                <c:pt idx="939">
                  <c:v>16:00</c:v>
                </c:pt>
                <c:pt idx="940">
                  <c:v>16:00</c:v>
                </c:pt>
                <c:pt idx="941">
                  <c:v>16:00</c:v>
                </c:pt>
                <c:pt idx="942">
                  <c:v>16:00</c:v>
                </c:pt>
                <c:pt idx="943">
                  <c:v>16:00</c:v>
                </c:pt>
                <c:pt idx="944">
                  <c:v>16:00</c:v>
                </c:pt>
                <c:pt idx="945">
                  <c:v>16:00</c:v>
                </c:pt>
                <c:pt idx="946">
                  <c:v>16:00</c:v>
                </c:pt>
                <c:pt idx="947">
                  <c:v>16:00</c:v>
                </c:pt>
                <c:pt idx="948">
                  <c:v>16:00</c:v>
                </c:pt>
                <c:pt idx="949">
                  <c:v>16:00</c:v>
                </c:pt>
                <c:pt idx="950">
                  <c:v>16:00</c:v>
                </c:pt>
                <c:pt idx="951">
                  <c:v>16:00</c:v>
                </c:pt>
                <c:pt idx="952">
                  <c:v>16:00</c:v>
                </c:pt>
                <c:pt idx="953">
                  <c:v>16:00</c:v>
                </c:pt>
                <c:pt idx="954">
                  <c:v>16:00</c:v>
                </c:pt>
                <c:pt idx="955">
                  <c:v>16:00</c:v>
                </c:pt>
                <c:pt idx="956">
                  <c:v>16:00</c:v>
                </c:pt>
                <c:pt idx="957">
                  <c:v>16:00</c:v>
                </c:pt>
                <c:pt idx="958">
                  <c:v>16:00</c:v>
                </c:pt>
                <c:pt idx="959">
                  <c:v>16:00</c:v>
                </c:pt>
                <c:pt idx="960">
                  <c:v>16:00</c:v>
                </c:pt>
                <c:pt idx="961">
                  <c:v>16:00</c:v>
                </c:pt>
                <c:pt idx="962">
                  <c:v>16:00</c:v>
                </c:pt>
                <c:pt idx="963">
                  <c:v>16:00</c:v>
                </c:pt>
                <c:pt idx="964">
                  <c:v>16:00</c:v>
                </c:pt>
                <c:pt idx="965">
                  <c:v>16:00</c:v>
                </c:pt>
                <c:pt idx="966">
                  <c:v>16:00</c:v>
                </c:pt>
                <c:pt idx="967">
                  <c:v>16:00</c:v>
                </c:pt>
                <c:pt idx="968">
                  <c:v>16:00</c:v>
                </c:pt>
                <c:pt idx="969">
                  <c:v>16:00</c:v>
                </c:pt>
                <c:pt idx="970">
                  <c:v>16:00</c:v>
                </c:pt>
                <c:pt idx="971">
                  <c:v>16:00</c:v>
                </c:pt>
                <c:pt idx="972">
                  <c:v>16:00</c:v>
                </c:pt>
                <c:pt idx="973">
                  <c:v>16:00</c:v>
                </c:pt>
                <c:pt idx="974">
                  <c:v>16:00</c:v>
                </c:pt>
                <c:pt idx="975">
                  <c:v>16:00</c:v>
                </c:pt>
                <c:pt idx="976">
                  <c:v>16:00</c:v>
                </c:pt>
                <c:pt idx="977">
                  <c:v>16:00</c:v>
                </c:pt>
                <c:pt idx="978">
                  <c:v>16:00</c:v>
                </c:pt>
                <c:pt idx="979">
                  <c:v>16:00</c:v>
                </c:pt>
                <c:pt idx="980">
                  <c:v>16:00</c:v>
                </c:pt>
                <c:pt idx="981">
                  <c:v>16:00</c:v>
                </c:pt>
                <c:pt idx="982">
                  <c:v>16:00</c:v>
                </c:pt>
                <c:pt idx="983">
                  <c:v>16:00</c:v>
                </c:pt>
                <c:pt idx="984">
                  <c:v>16:00</c:v>
                </c:pt>
                <c:pt idx="985">
                  <c:v>16:00</c:v>
                </c:pt>
                <c:pt idx="986">
                  <c:v>16:00</c:v>
                </c:pt>
                <c:pt idx="987">
                  <c:v>16:00</c:v>
                </c:pt>
                <c:pt idx="988">
                  <c:v>16:00</c:v>
                </c:pt>
                <c:pt idx="989">
                  <c:v>16:00</c:v>
                </c:pt>
                <c:pt idx="990">
                  <c:v>16:00</c:v>
                </c:pt>
                <c:pt idx="991">
                  <c:v>16:00</c:v>
                </c:pt>
                <c:pt idx="992">
                  <c:v>17:00</c:v>
                </c:pt>
                <c:pt idx="993">
                  <c:v>17:00</c:v>
                </c:pt>
                <c:pt idx="994">
                  <c:v>17:00</c:v>
                </c:pt>
                <c:pt idx="995">
                  <c:v>17:00</c:v>
                </c:pt>
                <c:pt idx="996">
                  <c:v>17:00</c:v>
                </c:pt>
                <c:pt idx="997">
                  <c:v>17:00</c:v>
                </c:pt>
                <c:pt idx="998">
                  <c:v>17:00</c:v>
                </c:pt>
                <c:pt idx="999">
                  <c:v>17:00</c:v>
                </c:pt>
                <c:pt idx="1000">
                  <c:v>17:00</c:v>
                </c:pt>
                <c:pt idx="1001">
                  <c:v>17:00</c:v>
                </c:pt>
                <c:pt idx="1002">
                  <c:v>17:00</c:v>
                </c:pt>
                <c:pt idx="1003">
                  <c:v>17:00</c:v>
                </c:pt>
                <c:pt idx="1004">
                  <c:v>17:00</c:v>
                </c:pt>
                <c:pt idx="1005">
                  <c:v>17:00</c:v>
                </c:pt>
                <c:pt idx="1006">
                  <c:v>17:00</c:v>
                </c:pt>
                <c:pt idx="1007">
                  <c:v>17:00</c:v>
                </c:pt>
                <c:pt idx="1008">
                  <c:v>17:00</c:v>
                </c:pt>
                <c:pt idx="1009">
                  <c:v>17:00</c:v>
                </c:pt>
                <c:pt idx="1010">
                  <c:v>17:00</c:v>
                </c:pt>
                <c:pt idx="1011">
                  <c:v>17:00</c:v>
                </c:pt>
                <c:pt idx="1012">
                  <c:v>17:00</c:v>
                </c:pt>
                <c:pt idx="1013">
                  <c:v>17:00</c:v>
                </c:pt>
                <c:pt idx="1014">
                  <c:v>17:00</c:v>
                </c:pt>
                <c:pt idx="1015">
                  <c:v>17:00</c:v>
                </c:pt>
                <c:pt idx="1016">
                  <c:v>17:00</c:v>
                </c:pt>
                <c:pt idx="1017">
                  <c:v>17:00</c:v>
                </c:pt>
                <c:pt idx="1018">
                  <c:v>17:00</c:v>
                </c:pt>
                <c:pt idx="1019">
                  <c:v>17:00</c:v>
                </c:pt>
                <c:pt idx="1020">
                  <c:v>17:00</c:v>
                </c:pt>
                <c:pt idx="1021">
                  <c:v>17:00</c:v>
                </c:pt>
                <c:pt idx="1022">
                  <c:v>17:00</c:v>
                </c:pt>
                <c:pt idx="1023">
                  <c:v>17:00</c:v>
                </c:pt>
                <c:pt idx="1024">
                  <c:v>17:00</c:v>
                </c:pt>
                <c:pt idx="1025">
                  <c:v>17:00</c:v>
                </c:pt>
                <c:pt idx="1026">
                  <c:v>17:00</c:v>
                </c:pt>
                <c:pt idx="1027">
                  <c:v>17:00</c:v>
                </c:pt>
                <c:pt idx="1028">
                  <c:v>17:00</c:v>
                </c:pt>
                <c:pt idx="1029">
                  <c:v>17:00</c:v>
                </c:pt>
                <c:pt idx="1030">
                  <c:v>17:00</c:v>
                </c:pt>
                <c:pt idx="1031">
                  <c:v>17:00</c:v>
                </c:pt>
                <c:pt idx="1032">
                  <c:v>17:00</c:v>
                </c:pt>
                <c:pt idx="1033">
                  <c:v>17:00</c:v>
                </c:pt>
                <c:pt idx="1034">
                  <c:v>17:00</c:v>
                </c:pt>
                <c:pt idx="1035">
                  <c:v>17:00</c:v>
                </c:pt>
                <c:pt idx="1036">
                  <c:v>17:00</c:v>
                </c:pt>
                <c:pt idx="1037">
                  <c:v>17:00</c:v>
                </c:pt>
                <c:pt idx="1038">
                  <c:v>17:00</c:v>
                </c:pt>
                <c:pt idx="1039">
                  <c:v>17:00</c:v>
                </c:pt>
                <c:pt idx="1040">
                  <c:v>17:00</c:v>
                </c:pt>
                <c:pt idx="1041">
                  <c:v>17:00</c:v>
                </c:pt>
                <c:pt idx="1042">
                  <c:v>17:00</c:v>
                </c:pt>
                <c:pt idx="1043">
                  <c:v>17:00</c:v>
                </c:pt>
                <c:pt idx="1044">
                  <c:v>17:00</c:v>
                </c:pt>
                <c:pt idx="1045">
                  <c:v>17:00</c:v>
                </c:pt>
                <c:pt idx="1046">
                  <c:v>17:00</c:v>
                </c:pt>
                <c:pt idx="1047">
                  <c:v>17:00</c:v>
                </c:pt>
                <c:pt idx="1048">
                  <c:v>17:00</c:v>
                </c:pt>
                <c:pt idx="1049">
                  <c:v>17:00</c:v>
                </c:pt>
                <c:pt idx="1050">
                  <c:v>17:00</c:v>
                </c:pt>
                <c:pt idx="1051">
                  <c:v>17:00</c:v>
                </c:pt>
                <c:pt idx="1052">
                  <c:v>18:00</c:v>
                </c:pt>
                <c:pt idx="1053">
                  <c:v>18:00</c:v>
                </c:pt>
                <c:pt idx="1054">
                  <c:v>18:00</c:v>
                </c:pt>
                <c:pt idx="1055">
                  <c:v>18:00</c:v>
                </c:pt>
                <c:pt idx="1056">
                  <c:v>18:00</c:v>
                </c:pt>
                <c:pt idx="1057">
                  <c:v>18:00</c:v>
                </c:pt>
                <c:pt idx="1058">
                  <c:v>18:00</c:v>
                </c:pt>
                <c:pt idx="1059">
                  <c:v>18:00</c:v>
                </c:pt>
                <c:pt idx="1060">
                  <c:v>18:00</c:v>
                </c:pt>
                <c:pt idx="1061">
                  <c:v>18:00</c:v>
                </c:pt>
                <c:pt idx="1062">
                  <c:v>18:00</c:v>
                </c:pt>
                <c:pt idx="1063">
                  <c:v>18:00</c:v>
                </c:pt>
                <c:pt idx="1064">
                  <c:v>18:00</c:v>
                </c:pt>
                <c:pt idx="1065">
                  <c:v>18:00</c:v>
                </c:pt>
                <c:pt idx="1066">
                  <c:v>18:00</c:v>
                </c:pt>
                <c:pt idx="1067">
                  <c:v>18:00</c:v>
                </c:pt>
                <c:pt idx="1068">
                  <c:v>18:00</c:v>
                </c:pt>
                <c:pt idx="1069">
                  <c:v>18:00</c:v>
                </c:pt>
                <c:pt idx="1070">
                  <c:v>18:00</c:v>
                </c:pt>
                <c:pt idx="1071">
                  <c:v>18:00</c:v>
                </c:pt>
                <c:pt idx="1072">
                  <c:v>18:00</c:v>
                </c:pt>
                <c:pt idx="1073">
                  <c:v>18:00</c:v>
                </c:pt>
                <c:pt idx="1074">
                  <c:v>18:00</c:v>
                </c:pt>
                <c:pt idx="1075">
                  <c:v>18:00</c:v>
                </c:pt>
                <c:pt idx="1076">
                  <c:v>18:00</c:v>
                </c:pt>
                <c:pt idx="1077">
                  <c:v>18:00</c:v>
                </c:pt>
                <c:pt idx="1078">
                  <c:v>18:00</c:v>
                </c:pt>
                <c:pt idx="1079">
                  <c:v>18:00</c:v>
                </c:pt>
                <c:pt idx="1080">
                  <c:v>18:00</c:v>
                </c:pt>
                <c:pt idx="1081">
                  <c:v>18:00</c:v>
                </c:pt>
                <c:pt idx="1082">
                  <c:v>18:00</c:v>
                </c:pt>
                <c:pt idx="1083">
                  <c:v>18:00</c:v>
                </c:pt>
                <c:pt idx="1084">
                  <c:v>18:00</c:v>
                </c:pt>
                <c:pt idx="1085">
                  <c:v>18:00</c:v>
                </c:pt>
                <c:pt idx="1086">
                  <c:v>18:00</c:v>
                </c:pt>
                <c:pt idx="1087">
                  <c:v>18:00</c:v>
                </c:pt>
                <c:pt idx="1088">
                  <c:v>18:00</c:v>
                </c:pt>
                <c:pt idx="1089">
                  <c:v>18:00</c:v>
                </c:pt>
                <c:pt idx="1090">
                  <c:v>18:00</c:v>
                </c:pt>
                <c:pt idx="1091">
                  <c:v>18:00</c:v>
                </c:pt>
                <c:pt idx="1092">
                  <c:v>18:00</c:v>
                </c:pt>
                <c:pt idx="1093">
                  <c:v>18:00</c:v>
                </c:pt>
                <c:pt idx="1094">
                  <c:v>18:00</c:v>
                </c:pt>
                <c:pt idx="1095">
                  <c:v>18:00</c:v>
                </c:pt>
                <c:pt idx="1096">
                  <c:v>18:00</c:v>
                </c:pt>
                <c:pt idx="1097">
                  <c:v>18:00</c:v>
                </c:pt>
                <c:pt idx="1098">
                  <c:v>18:00</c:v>
                </c:pt>
                <c:pt idx="1099">
                  <c:v>18:00</c:v>
                </c:pt>
                <c:pt idx="1100">
                  <c:v>18:00</c:v>
                </c:pt>
                <c:pt idx="1101">
                  <c:v>18:00</c:v>
                </c:pt>
                <c:pt idx="1102">
                  <c:v>18:00</c:v>
                </c:pt>
                <c:pt idx="1103">
                  <c:v>18:00</c:v>
                </c:pt>
                <c:pt idx="1104">
                  <c:v>18:00</c:v>
                </c:pt>
                <c:pt idx="1105">
                  <c:v>18:00</c:v>
                </c:pt>
                <c:pt idx="1106">
                  <c:v>18:00</c:v>
                </c:pt>
                <c:pt idx="1107">
                  <c:v>18:00</c:v>
                </c:pt>
                <c:pt idx="1108">
                  <c:v>18:00</c:v>
                </c:pt>
                <c:pt idx="1109">
                  <c:v>18:00</c:v>
                </c:pt>
                <c:pt idx="1110">
                  <c:v>18:00</c:v>
                </c:pt>
                <c:pt idx="1111">
                  <c:v>18:00</c:v>
                </c:pt>
                <c:pt idx="1112">
                  <c:v>19:00</c:v>
                </c:pt>
                <c:pt idx="1113">
                  <c:v>19:00</c:v>
                </c:pt>
                <c:pt idx="1114">
                  <c:v>19:00</c:v>
                </c:pt>
                <c:pt idx="1115">
                  <c:v>19:00</c:v>
                </c:pt>
                <c:pt idx="1116">
                  <c:v>19:00</c:v>
                </c:pt>
                <c:pt idx="1117">
                  <c:v>19:00</c:v>
                </c:pt>
                <c:pt idx="1118">
                  <c:v>19:00</c:v>
                </c:pt>
                <c:pt idx="1119">
                  <c:v>19:00</c:v>
                </c:pt>
                <c:pt idx="1120">
                  <c:v>19:00</c:v>
                </c:pt>
                <c:pt idx="1121">
                  <c:v>19:00</c:v>
                </c:pt>
                <c:pt idx="1122">
                  <c:v>19:00</c:v>
                </c:pt>
                <c:pt idx="1123">
                  <c:v>19:00</c:v>
                </c:pt>
                <c:pt idx="1124">
                  <c:v>19:00</c:v>
                </c:pt>
                <c:pt idx="1125">
                  <c:v>19:00</c:v>
                </c:pt>
                <c:pt idx="1126">
                  <c:v>19:00</c:v>
                </c:pt>
                <c:pt idx="1127">
                  <c:v>19:00</c:v>
                </c:pt>
                <c:pt idx="1128">
                  <c:v>19:00</c:v>
                </c:pt>
                <c:pt idx="1129">
                  <c:v>19:00</c:v>
                </c:pt>
                <c:pt idx="1130">
                  <c:v>19:00</c:v>
                </c:pt>
                <c:pt idx="1131">
                  <c:v>19:00</c:v>
                </c:pt>
                <c:pt idx="1132">
                  <c:v>19:00</c:v>
                </c:pt>
                <c:pt idx="1133">
                  <c:v>19:00</c:v>
                </c:pt>
                <c:pt idx="1134">
                  <c:v>19:00</c:v>
                </c:pt>
                <c:pt idx="1135">
                  <c:v>19:00</c:v>
                </c:pt>
                <c:pt idx="1136">
                  <c:v>19:00</c:v>
                </c:pt>
                <c:pt idx="1137">
                  <c:v>19:00</c:v>
                </c:pt>
                <c:pt idx="1138">
                  <c:v>19:00</c:v>
                </c:pt>
                <c:pt idx="1139">
                  <c:v>19:00</c:v>
                </c:pt>
                <c:pt idx="1140">
                  <c:v>19:00</c:v>
                </c:pt>
                <c:pt idx="1141">
                  <c:v>19:00</c:v>
                </c:pt>
                <c:pt idx="1142">
                  <c:v>19:00</c:v>
                </c:pt>
                <c:pt idx="1143">
                  <c:v>19:00</c:v>
                </c:pt>
                <c:pt idx="1144">
                  <c:v>19:00</c:v>
                </c:pt>
                <c:pt idx="1145">
                  <c:v>19:00</c:v>
                </c:pt>
                <c:pt idx="1146">
                  <c:v>19:00</c:v>
                </c:pt>
                <c:pt idx="1147">
                  <c:v>19:00</c:v>
                </c:pt>
                <c:pt idx="1148">
                  <c:v>19:00</c:v>
                </c:pt>
                <c:pt idx="1149">
                  <c:v>19:00</c:v>
                </c:pt>
                <c:pt idx="1150">
                  <c:v>19:00</c:v>
                </c:pt>
                <c:pt idx="1151">
                  <c:v>19:00</c:v>
                </c:pt>
                <c:pt idx="1152">
                  <c:v>19:00</c:v>
                </c:pt>
                <c:pt idx="1153">
                  <c:v>19:00</c:v>
                </c:pt>
                <c:pt idx="1154">
                  <c:v>19:00</c:v>
                </c:pt>
                <c:pt idx="1155">
                  <c:v>19:00</c:v>
                </c:pt>
                <c:pt idx="1156">
                  <c:v>19:00</c:v>
                </c:pt>
                <c:pt idx="1157">
                  <c:v>19:00</c:v>
                </c:pt>
                <c:pt idx="1158">
                  <c:v>19:00</c:v>
                </c:pt>
                <c:pt idx="1159">
                  <c:v>19:00</c:v>
                </c:pt>
                <c:pt idx="1160">
                  <c:v>19:00</c:v>
                </c:pt>
                <c:pt idx="1161">
                  <c:v>19:00</c:v>
                </c:pt>
                <c:pt idx="1162">
                  <c:v>19:00</c:v>
                </c:pt>
                <c:pt idx="1163">
                  <c:v>19:00</c:v>
                </c:pt>
                <c:pt idx="1164">
                  <c:v>19:00</c:v>
                </c:pt>
                <c:pt idx="1165">
                  <c:v>19:00</c:v>
                </c:pt>
                <c:pt idx="1166">
                  <c:v>19:00</c:v>
                </c:pt>
                <c:pt idx="1167">
                  <c:v>19:00</c:v>
                </c:pt>
                <c:pt idx="1168">
                  <c:v>19:00</c:v>
                </c:pt>
                <c:pt idx="1169">
                  <c:v>19:00</c:v>
                </c:pt>
                <c:pt idx="1170">
                  <c:v>19:00</c:v>
                </c:pt>
                <c:pt idx="1171">
                  <c:v>19:00</c:v>
                </c:pt>
                <c:pt idx="1172">
                  <c:v>20:00</c:v>
                </c:pt>
                <c:pt idx="1173">
                  <c:v>20:00</c:v>
                </c:pt>
                <c:pt idx="1174">
                  <c:v>20:00</c:v>
                </c:pt>
                <c:pt idx="1175">
                  <c:v>20:00</c:v>
                </c:pt>
                <c:pt idx="1176">
                  <c:v>20:00</c:v>
                </c:pt>
                <c:pt idx="1177">
                  <c:v>20:00</c:v>
                </c:pt>
                <c:pt idx="1178">
                  <c:v>20:00</c:v>
                </c:pt>
                <c:pt idx="1179">
                  <c:v>20:00</c:v>
                </c:pt>
                <c:pt idx="1180">
                  <c:v>20:00</c:v>
                </c:pt>
                <c:pt idx="1181">
                  <c:v>20:00</c:v>
                </c:pt>
                <c:pt idx="1182">
                  <c:v>20:00</c:v>
                </c:pt>
                <c:pt idx="1183">
                  <c:v>20:00</c:v>
                </c:pt>
                <c:pt idx="1184">
                  <c:v>20:00</c:v>
                </c:pt>
                <c:pt idx="1185">
                  <c:v>20:00</c:v>
                </c:pt>
                <c:pt idx="1186">
                  <c:v>20:00</c:v>
                </c:pt>
                <c:pt idx="1187">
                  <c:v>20:00</c:v>
                </c:pt>
                <c:pt idx="1188">
                  <c:v>20:00</c:v>
                </c:pt>
                <c:pt idx="1189">
                  <c:v>20:00</c:v>
                </c:pt>
                <c:pt idx="1190">
                  <c:v>20:00</c:v>
                </c:pt>
                <c:pt idx="1191">
                  <c:v>20:00</c:v>
                </c:pt>
                <c:pt idx="1192">
                  <c:v>20:00</c:v>
                </c:pt>
                <c:pt idx="1193">
                  <c:v>20:00</c:v>
                </c:pt>
                <c:pt idx="1194">
                  <c:v>20:00</c:v>
                </c:pt>
                <c:pt idx="1195">
                  <c:v>20:00</c:v>
                </c:pt>
                <c:pt idx="1196">
                  <c:v>20:00</c:v>
                </c:pt>
                <c:pt idx="1197">
                  <c:v>20:00</c:v>
                </c:pt>
                <c:pt idx="1198">
                  <c:v>20:00</c:v>
                </c:pt>
                <c:pt idx="1199">
                  <c:v>20:00</c:v>
                </c:pt>
                <c:pt idx="1200">
                  <c:v>20:00</c:v>
                </c:pt>
                <c:pt idx="1201">
                  <c:v>20:00</c:v>
                </c:pt>
                <c:pt idx="1202">
                  <c:v>20:00</c:v>
                </c:pt>
                <c:pt idx="1203">
                  <c:v>20:00</c:v>
                </c:pt>
                <c:pt idx="1204">
                  <c:v>20:00</c:v>
                </c:pt>
                <c:pt idx="1205">
                  <c:v>20:00</c:v>
                </c:pt>
                <c:pt idx="1206">
                  <c:v>20:00</c:v>
                </c:pt>
                <c:pt idx="1207">
                  <c:v>20:00</c:v>
                </c:pt>
                <c:pt idx="1208">
                  <c:v>20:00</c:v>
                </c:pt>
                <c:pt idx="1209">
                  <c:v>20:00</c:v>
                </c:pt>
                <c:pt idx="1210">
                  <c:v>20:00</c:v>
                </c:pt>
                <c:pt idx="1211">
                  <c:v>20:00</c:v>
                </c:pt>
                <c:pt idx="1212">
                  <c:v>20:00</c:v>
                </c:pt>
                <c:pt idx="1213">
                  <c:v>20:00</c:v>
                </c:pt>
                <c:pt idx="1214">
                  <c:v>20:00</c:v>
                </c:pt>
                <c:pt idx="1215">
                  <c:v>20:00</c:v>
                </c:pt>
                <c:pt idx="1216">
                  <c:v>20:00</c:v>
                </c:pt>
                <c:pt idx="1217">
                  <c:v>20:00</c:v>
                </c:pt>
                <c:pt idx="1218">
                  <c:v>20:00</c:v>
                </c:pt>
                <c:pt idx="1219">
                  <c:v>20:00</c:v>
                </c:pt>
                <c:pt idx="1220">
                  <c:v>20:00</c:v>
                </c:pt>
                <c:pt idx="1221">
                  <c:v>20:00</c:v>
                </c:pt>
                <c:pt idx="1222">
                  <c:v>20:00</c:v>
                </c:pt>
                <c:pt idx="1223">
                  <c:v>20:00</c:v>
                </c:pt>
                <c:pt idx="1224">
                  <c:v>20:00</c:v>
                </c:pt>
                <c:pt idx="1225">
                  <c:v>20:00</c:v>
                </c:pt>
                <c:pt idx="1226">
                  <c:v>20:00</c:v>
                </c:pt>
                <c:pt idx="1227">
                  <c:v>20:00</c:v>
                </c:pt>
                <c:pt idx="1228">
                  <c:v>20:00</c:v>
                </c:pt>
                <c:pt idx="1229">
                  <c:v>20:00</c:v>
                </c:pt>
                <c:pt idx="1230">
                  <c:v>20:00</c:v>
                </c:pt>
                <c:pt idx="1231">
                  <c:v>20:00</c:v>
                </c:pt>
                <c:pt idx="1232">
                  <c:v>21:00</c:v>
                </c:pt>
                <c:pt idx="1233">
                  <c:v>21:00</c:v>
                </c:pt>
                <c:pt idx="1234">
                  <c:v>21:00</c:v>
                </c:pt>
                <c:pt idx="1235">
                  <c:v>21:00</c:v>
                </c:pt>
                <c:pt idx="1236">
                  <c:v>21:00</c:v>
                </c:pt>
                <c:pt idx="1237">
                  <c:v>21:00</c:v>
                </c:pt>
                <c:pt idx="1238">
                  <c:v>21:00</c:v>
                </c:pt>
                <c:pt idx="1239">
                  <c:v>21:00</c:v>
                </c:pt>
                <c:pt idx="1240">
                  <c:v>21:00</c:v>
                </c:pt>
                <c:pt idx="1241">
                  <c:v>21:00</c:v>
                </c:pt>
                <c:pt idx="1242">
                  <c:v>21:00</c:v>
                </c:pt>
                <c:pt idx="1243">
                  <c:v>21:00</c:v>
                </c:pt>
                <c:pt idx="1244">
                  <c:v>21:00</c:v>
                </c:pt>
                <c:pt idx="1245">
                  <c:v>21:00</c:v>
                </c:pt>
                <c:pt idx="1246">
                  <c:v>21:00</c:v>
                </c:pt>
                <c:pt idx="1247">
                  <c:v>21:00</c:v>
                </c:pt>
                <c:pt idx="1248">
                  <c:v>21:00</c:v>
                </c:pt>
                <c:pt idx="1249">
                  <c:v>21:00</c:v>
                </c:pt>
                <c:pt idx="1250">
                  <c:v>21:00</c:v>
                </c:pt>
                <c:pt idx="1251">
                  <c:v>21:00</c:v>
                </c:pt>
                <c:pt idx="1252">
                  <c:v>21:00</c:v>
                </c:pt>
                <c:pt idx="1253">
                  <c:v>21:00</c:v>
                </c:pt>
                <c:pt idx="1254">
                  <c:v>21:00</c:v>
                </c:pt>
                <c:pt idx="1255">
                  <c:v>21:00</c:v>
                </c:pt>
                <c:pt idx="1256">
                  <c:v>21:00</c:v>
                </c:pt>
                <c:pt idx="1257">
                  <c:v>21:00</c:v>
                </c:pt>
                <c:pt idx="1258">
                  <c:v>21:00</c:v>
                </c:pt>
                <c:pt idx="1259">
                  <c:v>21:00</c:v>
                </c:pt>
                <c:pt idx="1260">
                  <c:v>21:00</c:v>
                </c:pt>
                <c:pt idx="1261">
                  <c:v>21:00</c:v>
                </c:pt>
                <c:pt idx="1262">
                  <c:v>21:00</c:v>
                </c:pt>
                <c:pt idx="1263">
                  <c:v>21:00</c:v>
                </c:pt>
                <c:pt idx="1264">
                  <c:v>21:00</c:v>
                </c:pt>
                <c:pt idx="1265">
                  <c:v>21:00</c:v>
                </c:pt>
                <c:pt idx="1266">
                  <c:v>21:00</c:v>
                </c:pt>
                <c:pt idx="1267">
                  <c:v>21:00</c:v>
                </c:pt>
                <c:pt idx="1268">
                  <c:v>21:00</c:v>
                </c:pt>
                <c:pt idx="1269">
                  <c:v>21:00</c:v>
                </c:pt>
                <c:pt idx="1270">
                  <c:v>21:00</c:v>
                </c:pt>
                <c:pt idx="1271">
                  <c:v>21:00</c:v>
                </c:pt>
                <c:pt idx="1272">
                  <c:v>21:00</c:v>
                </c:pt>
                <c:pt idx="1273">
                  <c:v>21:00</c:v>
                </c:pt>
                <c:pt idx="1274">
                  <c:v>21:00</c:v>
                </c:pt>
                <c:pt idx="1275">
                  <c:v>21:00</c:v>
                </c:pt>
                <c:pt idx="1276">
                  <c:v>21:00</c:v>
                </c:pt>
                <c:pt idx="1277">
                  <c:v>21:00</c:v>
                </c:pt>
                <c:pt idx="1278">
                  <c:v>21:00</c:v>
                </c:pt>
                <c:pt idx="1279">
                  <c:v>21:00</c:v>
                </c:pt>
                <c:pt idx="1280">
                  <c:v>21:00</c:v>
                </c:pt>
                <c:pt idx="1281">
                  <c:v>21:00</c:v>
                </c:pt>
                <c:pt idx="1282">
                  <c:v>21:00</c:v>
                </c:pt>
                <c:pt idx="1283">
                  <c:v>21:00</c:v>
                </c:pt>
                <c:pt idx="1284">
                  <c:v>21:00</c:v>
                </c:pt>
                <c:pt idx="1285">
                  <c:v>21:00</c:v>
                </c:pt>
                <c:pt idx="1286">
                  <c:v>21:00</c:v>
                </c:pt>
                <c:pt idx="1287">
                  <c:v>21:00</c:v>
                </c:pt>
                <c:pt idx="1288">
                  <c:v>21:00</c:v>
                </c:pt>
                <c:pt idx="1289">
                  <c:v>21:00</c:v>
                </c:pt>
                <c:pt idx="1290">
                  <c:v>21:00</c:v>
                </c:pt>
                <c:pt idx="1291">
                  <c:v>21:00</c:v>
                </c:pt>
                <c:pt idx="1292">
                  <c:v>22:00</c:v>
                </c:pt>
                <c:pt idx="1293">
                  <c:v>22:00</c:v>
                </c:pt>
                <c:pt idx="1294">
                  <c:v>22:00</c:v>
                </c:pt>
                <c:pt idx="1295">
                  <c:v>22:00</c:v>
                </c:pt>
                <c:pt idx="1296">
                  <c:v>22:00</c:v>
                </c:pt>
                <c:pt idx="1297">
                  <c:v>22:00</c:v>
                </c:pt>
                <c:pt idx="1298">
                  <c:v>22:00</c:v>
                </c:pt>
                <c:pt idx="1299">
                  <c:v>22:00</c:v>
                </c:pt>
                <c:pt idx="1300">
                  <c:v>22:00</c:v>
                </c:pt>
                <c:pt idx="1301">
                  <c:v>22:00</c:v>
                </c:pt>
                <c:pt idx="1302">
                  <c:v>22:00</c:v>
                </c:pt>
                <c:pt idx="1303">
                  <c:v>22:00</c:v>
                </c:pt>
                <c:pt idx="1304">
                  <c:v>22:00</c:v>
                </c:pt>
                <c:pt idx="1305">
                  <c:v>22:00</c:v>
                </c:pt>
                <c:pt idx="1306">
                  <c:v>22:00</c:v>
                </c:pt>
                <c:pt idx="1307">
                  <c:v>22:00</c:v>
                </c:pt>
                <c:pt idx="1308">
                  <c:v>22:00</c:v>
                </c:pt>
                <c:pt idx="1309">
                  <c:v>22:00</c:v>
                </c:pt>
                <c:pt idx="1310">
                  <c:v>22:00</c:v>
                </c:pt>
                <c:pt idx="1311">
                  <c:v>22:00</c:v>
                </c:pt>
                <c:pt idx="1312">
                  <c:v>22:00</c:v>
                </c:pt>
                <c:pt idx="1313">
                  <c:v>22:00</c:v>
                </c:pt>
                <c:pt idx="1314">
                  <c:v>22:00</c:v>
                </c:pt>
                <c:pt idx="1315">
                  <c:v>22:00</c:v>
                </c:pt>
                <c:pt idx="1316">
                  <c:v>22:00</c:v>
                </c:pt>
                <c:pt idx="1317">
                  <c:v>22:00</c:v>
                </c:pt>
                <c:pt idx="1318">
                  <c:v>22:00</c:v>
                </c:pt>
                <c:pt idx="1319">
                  <c:v>22:00</c:v>
                </c:pt>
                <c:pt idx="1320">
                  <c:v>22:00</c:v>
                </c:pt>
                <c:pt idx="1321">
                  <c:v>22:00</c:v>
                </c:pt>
                <c:pt idx="1322">
                  <c:v>22:00</c:v>
                </c:pt>
                <c:pt idx="1323">
                  <c:v>22:00</c:v>
                </c:pt>
                <c:pt idx="1324">
                  <c:v>22:00</c:v>
                </c:pt>
                <c:pt idx="1325">
                  <c:v>22:00</c:v>
                </c:pt>
                <c:pt idx="1326">
                  <c:v>22:00</c:v>
                </c:pt>
                <c:pt idx="1327">
                  <c:v>22:00</c:v>
                </c:pt>
                <c:pt idx="1328">
                  <c:v>22:00</c:v>
                </c:pt>
                <c:pt idx="1329">
                  <c:v>22:00</c:v>
                </c:pt>
                <c:pt idx="1330">
                  <c:v>22:00</c:v>
                </c:pt>
                <c:pt idx="1331">
                  <c:v>22:00</c:v>
                </c:pt>
                <c:pt idx="1332">
                  <c:v>22:00</c:v>
                </c:pt>
                <c:pt idx="1333">
                  <c:v>22:00</c:v>
                </c:pt>
                <c:pt idx="1334">
                  <c:v>22:00</c:v>
                </c:pt>
                <c:pt idx="1335">
                  <c:v>22:00</c:v>
                </c:pt>
                <c:pt idx="1336">
                  <c:v>22:00</c:v>
                </c:pt>
                <c:pt idx="1337">
                  <c:v>22:00</c:v>
                </c:pt>
                <c:pt idx="1338">
                  <c:v>22:00</c:v>
                </c:pt>
                <c:pt idx="1339">
                  <c:v>22:00</c:v>
                </c:pt>
                <c:pt idx="1340">
                  <c:v>22:00</c:v>
                </c:pt>
                <c:pt idx="1341">
                  <c:v>22:00</c:v>
                </c:pt>
                <c:pt idx="1342">
                  <c:v>22:00</c:v>
                </c:pt>
                <c:pt idx="1343">
                  <c:v>22:00</c:v>
                </c:pt>
                <c:pt idx="1344">
                  <c:v>22:00</c:v>
                </c:pt>
                <c:pt idx="1345">
                  <c:v>22:00</c:v>
                </c:pt>
                <c:pt idx="1346">
                  <c:v>22:00</c:v>
                </c:pt>
                <c:pt idx="1347">
                  <c:v>22:00</c:v>
                </c:pt>
                <c:pt idx="1348">
                  <c:v>22:00</c:v>
                </c:pt>
                <c:pt idx="1349">
                  <c:v>22:00</c:v>
                </c:pt>
                <c:pt idx="1350">
                  <c:v>22:00</c:v>
                </c:pt>
                <c:pt idx="1351">
                  <c:v>22:00</c:v>
                </c:pt>
                <c:pt idx="1352">
                  <c:v>23:00</c:v>
                </c:pt>
                <c:pt idx="1353">
                  <c:v>23:00</c:v>
                </c:pt>
                <c:pt idx="1354">
                  <c:v>23:00</c:v>
                </c:pt>
                <c:pt idx="1355">
                  <c:v>23:00</c:v>
                </c:pt>
                <c:pt idx="1356">
                  <c:v>23:00</c:v>
                </c:pt>
                <c:pt idx="1357">
                  <c:v>23:00</c:v>
                </c:pt>
                <c:pt idx="1358">
                  <c:v>23:00</c:v>
                </c:pt>
                <c:pt idx="1359">
                  <c:v>23:00</c:v>
                </c:pt>
                <c:pt idx="1360">
                  <c:v>23:00</c:v>
                </c:pt>
                <c:pt idx="1361">
                  <c:v>23:00</c:v>
                </c:pt>
                <c:pt idx="1362">
                  <c:v>23:00</c:v>
                </c:pt>
                <c:pt idx="1363">
                  <c:v>23:00</c:v>
                </c:pt>
                <c:pt idx="1364">
                  <c:v>23:00</c:v>
                </c:pt>
                <c:pt idx="1365">
                  <c:v>23:00</c:v>
                </c:pt>
                <c:pt idx="1366">
                  <c:v>23:00</c:v>
                </c:pt>
                <c:pt idx="1367">
                  <c:v>23:00</c:v>
                </c:pt>
                <c:pt idx="1368">
                  <c:v>23:00</c:v>
                </c:pt>
                <c:pt idx="1369">
                  <c:v>23:00</c:v>
                </c:pt>
                <c:pt idx="1370">
                  <c:v>23:00</c:v>
                </c:pt>
                <c:pt idx="1371">
                  <c:v>23:00</c:v>
                </c:pt>
                <c:pt idx="1372">
                  <c:v>23:00</c:v>
                </c:pt>
                <c:pt idx="1373">
                  <c:v>23:00</c:v>
                </c:pt>
                <c:pt idx="1374">
                  <c:v>23:00</c:v>
                </c:pt>
                <c:pt idx="1375">
                  <c:v>23:00</c:v>
                </c:pt>
                <c:pt idx="1376">
                  <c:v>23:00</c:v>
                </c:pt>
                <c:pt idx="1377">
                  <c:v>23:00</c:v>
                </c:pt>
                <c:pt idx="1378">
                  <c:v>23:00</c:v>
                </c:pt>
                <c:pt idx="1379">
                  <c:v>23:00</c:v>
                </c:pt>
                <c:pt idx="1380">
                  <c:v>23:00</c:v>
                </c:pt>
                <c:pt idx="1381">
                  <c:v>23:00</c:v>
                </c:pt>
                <c:pt idx="1382">
                  <c:v>23:00</c:v>
                </c:pt>
                <c:pt idx="1383">
                  <c:v>23:00</c:v>
                </c:pt>
                <c:pt idx="1384">
                  <c:v>23:00</c:v>
                </c:pt>
                <c:pt idx="1385">
                  <c:v>23:00</c:v>
                </c:pt>
                <c:pt idx="1386">
                  <c:v>23:00</c:v>
                </c:pt>
                <c:pt idx="1387">
                  <c:v>23:00</c:v>
                </c:pt>
                <c:pt idx="1388">
                  <c:v>23:00</c:v>
                </c:pt>
                <c:pt idx="1389">
                  <c:v>23:00</c:v>
                </c:pt>
                <c:pt idx="1390">
                  <c:v>23:00</c:v>
                </c:pt>
                <c:pt idx="1391">
                  <c:v>23:00</c:v>
                </c:pt>
                <c:pt idx="1392">
                  <c:v>23:00</c:v>
                </c:pt>
                <c:pt idx="1393">
                  <c:v>23:00</c:v>
                </c:pt>
                <c:pt idx="1394">
                  <c:v>23:00</c:v>
                </c:pt>
                <c:pt idx="1395">
                  <c:v>23:00</c:v>
                </c:pt>
                <c:pt idx="1396">
                  <c:v>23:00</c:v>
                </c:pt>
                <c:pt idx="1397">
                  <c:v>23:00</c:v>
                </c:pt>
                <c:pt idx="1398">
                  <c:v>23:00</c:v>
                </c:pt>
                <c:pt idx="1399">
                  <c:v>23:00</c:v>
                </c:pt>
                <c:pt idx="1400">
                  <c:v>23:00</c:v>
                </c:pt>
                <c:pt idx="1401">
                  <c:v>23:00</c:v>
                </c:pt>
                <c:pt idx="1402">
                  <c:v>23:00</c:v>
                </c:pt>
                <c:pt idx="1403">
                  <c:v>23:00</c:v>
                </c:pt>
                <c:pt idx="1404">
                  <c:v>23:00</c:v>
                </c:pt>
                <c:pt idx="1405">
                  <c:v>23:00</c:v>
                </c:pt>
                <c:pt idx="1406">
                  <c:v>23:00</c:v>
                </c:pt>
                <c:pt idx="1407">
                  <c:v>23:00</c:v>
                </c:pt>
                <c:pt idx="1408">
                  <c:v>23:00</c:v>
                </c:pt>
                <c:pt idx="1409">
                  <c:v>23:00</c:v>
                </c:pt>
                <c:pt idx="1410">
                  <c:v>23:00</c:v>
                </c:pt>
                <c:pt idx="1411">
                  <c:v>23:00</c:v>
                </c:pt>
                <c:pt idx="1412">
                  <c:v>24:00</c:v>
                </c:pt>
                <c:pt idx="1413">
                  <c:v>24:00</c:v>
                </c:pt>
                <c:pt idx="1414">
                  <c:v>24:00</c:v>
                </c:pt>
                <c:pt idx="1415">
                  <c:v>24:00</c:v>
                </c:pt>
                <c:pt idx="1416">
                  <c:v>24:00</c:v>
                </c:pt>
                <c:pt idx="1417">
                  <c:v>24:00</c:v>
                </c:pt>
                <c:pt idx="1418">
                  <c:v>24:00</c:v>
                </c:pt>
                <c:pt idx="1419">
                  <c:v>24:00</c:v>
                </c:pt>
                <c:pt idx="1420">
                  <c:v>24:00</c:v>
                </c:pt>
                <c:pt idx="1421">
                  <c:v>24:00</c:v>
                </c:pt>
                <c:pt idx="1422">
                  <c:v>24:00</c:v>
                </c:pt>
                <c:pt idx="1423">
                  <c:v>24:00</c:v>
                </c:pt>
                <c:pt idx="1424">
                  <c:v>24:00</c:v>
                </c:pt>
                <c:pt idx="1425">
                  <c:v>24:00</c:v>
                </c:pt>
                <c:pt idx="1426">
                  <c:v>24:00</c:v>
                </c:pt>
                <c:pt idx="1427">
                  <c:v>24:00</c:v>
                </c:pt>
                <c:pt idx="1428">
                  <c:v>24:00</c:v>
                </c:pt>
                <c:pt idx="1429">
                  <c:v>24:00</c:v>
                </c:pt>
                <c:pt idx="1430">
                  <c:v>24:00</c:v>
                </c:pt>
                <c:pt idx="1431">
                  <c:v>24:00</c:v>
                </c:pt>
                <c:pt idx="1432">
                  <c:v>24:00</c:v>
                </c:pt>
                <c:pt idx="1433">
                  <c:v>24:00</c:v>
                </c:pt>
                <c:pt idx="1434">
                  <c:v>24:00</c:v>
                </c:pt>
                <c:pt idx="1435">
                  <c:v>24:00</c:v>
                </c:pt>
                <c:pt idx="1436">
                  <c:v>24:00</c:v>
                </c:pt>
                <c:pt idx="1437">
                  <c:v>24:00</c:v>
                </c:pt>
                <c:pt idx="1438">
                  <c:v>24:00</c:v>
                </c:pt>
                <c:pt idx="1439">
                  <c:v>24:00</c:v>
                </c:pt>
                <c:pt idx="1440">
                  <c:v>24:00</c:v>
                </c:pt>
                <c:pt idx="1441">
                  <c:v>24:00</c:v>
                </c:pt>
                <c:pt idx="1442">
                  <c:v>24:00</c:v>
                </c:pt>
                <c:pt idx="1443">
                  <c:v>24:00</c:v>
                </c:pt>
                <c:pt idx="1444">
                  <c:v>24:00</c:v>
                </c:pt>
                <c:pt idx="1445">
                  <c:v>24:00</c:v>
                </c:pt>
                <c:pt idx="1446">
                  <c:v>24:00</c:v>
                </c:pt>
                <c:pt idx="1447">
                  <c:v>24:00</c:v>
                </c:pt>
                <c:pt idx="1448">
                  <c:v>24:00</c:v>
                </c:pt>
                <c:pt idx="1449">
                  <c:v>24:00</c:v>
                </c:pt>
                <c:pt idx="1450">
                  <c:v>24:00</c:v>
                </c:pt>
                <c:pt idx="1451">
                  <c:v>24:00</c:v>
                </c:pt>
                <c:pt idx="1452">
                  <c:v>24:00</c:v>
                </c:pt>
                <c:pt idx="1453">
                  <c:v>24:00</c:v>
                </c:pt>
                <c:pt idx="1454">
                  <c:v>24:00</c:v>
                </c:pt>
                <c:pt idx="1455">
                  <c:v>24:00</c:v>
                </c:pt>
                <c:pt idx="1456">
                  <c:v>24:00</c:v>
                </c:pt>
                <c:pt idx="1457">
                  <c:v>24:00</c:v>
                </c:pt>
                <c:pt idx="1458">
                  <c:v>24:00</c:v>
                </c:pt>
                <c:pt idx="1459">
                  <c:v>24:00</c:v>
                </c:pt>
                <c:pt idx="1460">
                  <c:v>24:00</c:v>
                </c:pt>
                <c:pt idx="1461">
                  <c:v>24:00</c:v>
                </c:pt>
                <c:pt idx="1462">
                  <c:v>24:00</c:v>
                </c:pt>
                <c:pt idx="1463">
                  <c:v>24:00</c:v>
                </c:pt>
                <c:pt idx="1464">
                  <c:v>24:00</c:v>
                </c:pt>
                <c:pt idx="1465">
                  <c:v>24:00</c:v>
                </c:pt>
                <c:pt idx="1466">
                  <c:v>24:00</c:v>
                </c:pt>
                <c:pt idx="1467">
                  <c:v>24:00</c:v>
                </c:pt>
                <c:pt idx="1468">
                  <c:v>24:00</c:v>
                </c:pt>
                <c:pt idx="1469">
                  <c:v>24:00</c:v>
                </c:pt>
                <c:pt idx="1470">
                  <c:v>24:00</c:v>
                </c:pt>
                <c:pt idx="1471">
                  <c:v>24:00</c:v>
                </c:pt>
                <c:pt idx="1472">
                  <c:v>1:00</c:v>
                </c:pt>
                <c:pt idx="1473">
                  <c:v>1:00</c:v>
                </c:pt>
                <c:pt idx="1474">
                  <c:v>1:00</c:v>
                </c:pt>
                <c:pt idx="1475">
                  <c:v>1:00</c:v>
                </c:pt>
                <c:pt idx="1476">
                  <c:v>1:00</c:v>
                </c:pt>
                <c:pt idx="1477">
                  <c:v>1:00</c:v>
                </c:pt>
                <c:pt idx="1478">
                  <c:v>1:00</c:v>
                </c:pt>
                <c:pt idx="1479">
                  <c:v>1:00</c:v>
                </c:pt>
                <c:pt idx="1480">
                  <c:v>1:00</c:v>
                </c:pt>
                <c:pt idx="1481">
                  <c:v>1:00</c:v>
                </c:pt>
                <c:pt idx="1482">
                  <c:v>1:00</c:v>
                </c:pt>
                <c:pt idx="1483">
                  <c:v>1:00</c:v>
                </c:pt>
                <c:pt idx="1484">
                  <c:v>1:00</c:v>
                </c:pt>
                <c:pt idx="1485">
                  <c:v>1:00</c:v>
                </c:pt>
                <c:pt idx="1486">
                  <c:v>1:00</c:v>
                </c:pt>
                <c:pt idx="1487">
                  <c:v>1:00</c:v>
                </c:pt>
                <c:pt idx="1488">
                  <c:v>1:00</c:v>
                </c:pt>
                <c:pt idx="1489">
                  <c:v>1:00</c:v>
                </c:pt>
                <c:pt idx="1490">
                  <c:v>1:00</c:v>
                </c:pt>
                <c:pt idx="1491">
                  <c:v>1:00</c:v>
                </c:pt>
                <c:pt idx="1492">
                  <c:v>1:00</c:v>
                </c:pt>
                <c:pt idx="1493">
                  <c:v>1:00</c:v>
                </c:pt>
                <c:pt idx="1494">
                  <c:v>1:00</c:v>
                </c:pt>
                <c:pt idx="1495">
                  <c:v>1:00</c:v>
                </c:pt>
                <c:pt idx="1496">
                  <c:v>1:00</c:v>
                </c:pt>
                <c:pt idx="1497">
                  <c:v>1:00</c:v>
                </c:pt>
                <c:pt idx="1498">
                  <c:v>1:00</c:v>
                </c:pt>
                <c:pt idx="1499">
                  <c:v>1:00</c:v>
                </c:pt>
                <c:pt idx="1500">
                  <c:v>1:00</c:v>
                </c:pt>
                <c:pt idx="1501">
                  <c:v>1:00</c:v>
                </c:pt>
                <c:pt idx="1502">
                  <c:v>1:00</c:v>
                </c:pt>
                <c:pt idx="1503">
                  <c:v>1:00</c:v>
                </c:pt>
                <c:pt idx="1504">
                  <c:v>1:00</c:v>
                </c:pt>
                <c:pt idx="1505">
                  <c:v>1:00</c:v>
                </c:pt>
                <c:pt idx="1506">
                  <c:v>1:00</c:v>
                </c:pt>
                <c:pt idx="1507">
                  <c:v>1:00</c:v>
                </c:pt>
                <c:pt idx="1508">
                  <c:v>1:00</c:v>
                </c:pt>
                <c:pt idx="1509">
                  <c:v>1:00</c:v>
                </c:pt>
                <c:pt idx="1510">
                  <c:v>1:00</c:v>
                </c:pt>
                <c:pt idx="1511">
                  <c:v>1:00</c:v>
                </c:pt>
                <c:pt idx="1512">
                  <c:v>1:00</c:v>
                </c:pt>
                <c:pt idx="1513">
                  <c:v>1:00</c:v>
                </c:pt>
                <c:pt idx="1514">
                  <c:v>1:00</c:v>
                </c:pt>
                <c:pt idx="1515">
                  <c:v>1:00</c:v>
                </c:pt>
                <c:pt idx="1516">
                  <c:v>1:00</c:v>
                </c:pt>
                <c:pt idx="1517">
                  <c:v>1:00</c:v>
                </c:pt>
                <c:pt idx="1518">
                  <c:v>1:00</c:v>
                </c:pt>
                <c:pt idx="1519">
                  <c:v>1:00</c:v>
                </c:pt>
                <c:pt idx="1520">
                  <c:v>1:00</c:v>
                </c:pt>
                <c:pt idx="1521">
                  <c:v>1:00</c:v>
                </c:pt>
                <c:pt idx="1522">
                  <c:v>1:00</c:v>
                </c:pt>
                <c:pt idx="1523">
                  <c:v>1:00</c:v>
                </c:pt>
                <c:pt idx="1524">
                  <c:v>1:00</c:v>
                </c:pt>
                <c:pt idx="1525">
                  <c:v>1:00</c:v>
                </c:pt>
                <c:pt idx="1526">
                  <c:v>1:00</c:v>
                </c:pt>
                <c:pt idx="1527">
                  <c:v>1:00</c:v>
                </c:pt>
                <c:pt idx="1528">
                  <c:v>1:00</c:v>
                </c:pt>
                <c:pt idx="1529">
                  <c:v>1:00</c:v>
                </c:pt>
                <c:pt idx="1530">
                  <c:v>1:00</c:v>
                </c:pt>
                <c:pt idx="1531">
                  <c:v>1:00</c:v>
                </c:pt>
                <c:pt idx="1532">
                  <c:v>2:00</c:v>
                </c:pt>
                <c:pt idx="1533">
                  <c:v>2:00</c:v>
                </c:pt>
                <c:pt idx="1534">
                  <c:v>2:00</c:v>
                </c:pt>
                <c:pt idx="1535">
                  <c:v>2:00</c:v>
                </c:pt>
                <c:pt idx="1536">
                  <c:v>2:00</c:v>
                </c:pt>
                <c:pt idx="1537">
                  <c:v>2:00</c:v>
                </c:pt>
                <c:pt idx="1538">
                  <c:v>2:00</c:v>
                </c:pt>
                <c:pt idx="1539">
                  <c:v>2:00</c:v>
                </c:pt>
                <c:pt idx="1540">
                  <c:v>2:00</c:v>
                </c:pt>
                <c:pt idx="1541">
                  <c:v>2:00</c:v>
                </c:pt>
                <c:pt idx="1542">
                  <c:v>2:00</c:v>
                </c:pt>
                <c:pt idx="1543">
                  <c:v>2:00</c:v>
                </c:pt>
                <c:pt idx="1544">
                  <c:v>2:00</c:v>
                </c:pt>
                <c:pt idx="1545">
                  <c:v>2:00</c:v>
                </c:pt>
                <c:pt idx="1546">
                  <c:v>2:00</c:v>
                </c:pt>
                <c:pt idx="1547">
                  <c:v>2:00</c:v>
                </c:pt>
                <c:pt idx="1548">
                  <c:v>2:00</c:v>
                </c:pt>
                <c:pt idx="1549">
                  <c:v>2:00</c:v>
                </c:pt>
                <c:pt idx="1550">
                  <c:v>2:00</c:v>
                </c:pt>
                <c:pt idx="1551">
                  <c:v>2:00</c:v>
                </c:pt>
                <c:pt idx="1552">
                  <c:v>2:00</c:v>
                </c:pt>
                <c:pt idx="1553">
                  <c:v>2:00</c:v>
                </c:pt>
                <c:pt idx="1554">
                  <c:v>2:00</c:v>
                </c:pt>
                <c:pt idx="1555">
                  <c:v>2:00</c:v>
                </c:pt>
                <c:pt idx="1556">
                  <c:v>2:00</c:v>
                </c:pt>
                <c:pt idx="1557">
                  <c:v>2:00</c:v>
                </c:pt>
                <c:pt idx="1558">
                  <c:v>2:00</c:v>
                </c:pt>
                <c:pt idx="1559">
                  <c:v>2:00</c:v>
                </c:pt>
                <c:pt idx="1560">
                  <c:v>2:00</c:v>
                </c:pt>
                <c:pt idx="1561">
                  <c:v>2:00</c:v>
                </c:pt>
                <c:pt idx="1562">
                  <c:v>2:00</c:v>
                </c:pt>
                <c:pt idx="1563">
                  <c:v>2:00</c:v>
                </c:pt>
                <c:pt idx="1564">
                  <c:v>2:00</c:v>
                </c:pt>
                <c:pt idx="1565">
                  <c:v>2:00</c:v>
                </c:pt>
                <c:pt idx="1566">
                  <c:v>2:00</c:v>
                </c:pt>
                <c:pt idx="1567">
                  <c:v>2:00</c:v>
                </c:pt>
                <c:pt idx="1568">
                  <c:v>2:00</c:v>
                </c:pt>
                <c:pt idx="1569">
                  <c:v>2:00</c:v>
                </c:pt>
                <c:pt idx="1570">
                  <c:v>2:00</c:v>
                </c:pt>
                <c:pt idx="1571">
                  <c:v>2:00</c:v>
                </c:pt>
                <c:pt idx="1572">
                  <c:v>2:00</c:v>
                </c:pt>
                <c:pt idx="1573">
                  <c:v>2:00</c:v>
                </c:pt>
                <c:pt idx="1574">
                  <c:v>2:00</c:v>
                </c:pt>
                <c:pt idx="1575">
                  <c:v>2:00</c:v>
                </c:pt>
                <c:pt idx="1576">
                  <c:v>2:00</c:v>
                </c:pt>
                <c:pt idx="1577">
                  <c:v>2:00</c:v>
                </c:pt>
                <c:pt idx="1578">
                  <c:v>2:00</c:v>
                </c:pt>
                <c:pt idx="1579">
                  <c:v>2:00</c:v>
                </c:pt>
                <c:pt idx="1580">
                  <c:v>2:00</c:v>
                </c:pt>
                <c:pt idx="1581">
                  <c:v>2:00</c:v>
                </c:pt>
                <c:pt idx="1582">
                  <c:v>2:00</c:v>
                </c:pt>
                <c:pt idx="1583">
                  <c:v>2:00</c:v>
                </c:pt>
                <c:pt idx="1584">
                  <c:v>2:00</c:v>
                </c:pt>
                <c:pt idx="1585">
                  <c:v>2:00</c:v>
                </c:pt>
                <c:pt idx="1586">
                  <c:v>2:00</c:v>
                </c:pt>
                <c:pt idx="1587">
                  <c:v>2:00</c:v>
                </c:pt>
                <c:pt idx="1588">
                  <c:v>2:00</c:v>
                </c:pt>
                <c:pt idx="1589">
                  <c:v>2:00</c:v>
                </c:pt>
                <c:pt idx="1590">
                  <c:v>2:00</c:v>
                </c:pt>
                <c:pt idx="1591">
                  <c:v>2:00</c:v>
                </c:pt>
                <c:pt idx="1592">
                  <c:v>3:00</c:v>
                </c:pt>
                <c:pt idx="1593">
                  <c:v>3:00</c:v>
                </c:pt>
                <c:pt idx="1594">
                  <c:v>3:00</c:v>
                </c:pt>
                <c:pt idx="1595">
                  <c:v>3:00</c:v>
                </c:pt>
                <c:pt idx="1596">
                  <c:v>3:00</c:v>
                </c:pt>
                <c:pt idx="1597">
                  <c:v>3:00</c:v>
                </c:pt>
                <c:pt idx="1598">
                  <c:v>3:00</c:v>
                </c:pt>
                <c:pt idx="1599">
                  <c:v>3:00</c:v>
                </c:pt>
                <c:pt idx="1600">
                  <c:v>3:00</c:v>
                </c:pt>
                <c:pt idx="1601">
                  <c:v>3:00</c:v>
                </c:pt>
                <c:pt idx="1602">
                  <c:v>3:00</c:v>
                </c:pt>
                <c:pt idx="1603">
                  <c:v>3:00</c:v>
                </c:pt>
                <c:pt idx="1604">
                  <c:v>3:00</c:v>
                </c:pt>
                <c:pt idx="1605">
                  <c:v>3:00</c:v>
                </c:pt>
                <c:pt idx="1606">
                  <c:v>3:00</c:v>
                </c:pt>
                <c:pt idx="1607">
                  <c:v>3:00</c:v>
                </c:pt>
                <c:pt idx="1608">
                  <c:v>3:00</c:v>
                </c:pt>
                <c:pt idx="1609">
                  <c:v>3:00</c:v>
                </c:pt>
                <c:pt idx="1610">
                  <c:v>3:00</c:v>
                </c:pt>
                <c:pt idx="1611">
                  <c:v>3:00</c:v>
                </c:pt>
                <c:pt idx="1612">
                  <c:v>3:00</c:v>
                </c:pt>
                <c:pt idx="1613">
                  <c:v>3:00</c:v>
                </c:pt>
                <c:pt idx="1614">
                  <c:v>3:00</c:v>
                </c:pt>
                <c:pt idx="1615">
                  <c:v>3:00</c:v>
                </c:pt>
                <c:pt idx="1616">
                  <c:v>3:00</c:v>
                </c:pt>
                <c:pt idx="1617">
                  <c:v>3:00</c:v>
                </c:pt>
                <c:pt idx="1618">
                  <c:v>3:00</c:v>
                </c:pt>
                <c:pt idx="1619">
                  <c:v>3:00</c:v>
                </c:pt>
                <c:pt idx="1620">
                  <c:v>3:00</c:v>
                </c:pt>
                <c:pt idx="1621">
                  <c:v>3:00</c:v>
                </c:pt>
                <c:pt idx="1622">
                  <c:v>3:00</c:v>
                </c:pt>
                <c:pt idx="1623">
                  <c:v>3:00</c:v>
                </c:pt>
                <c:pt idx="1624">
                  <c:v>3:00</c:v>
                </c:pt>
                <c:pt idx="1625">
                  <c:v>3:00</c:v>
                </c:pt>
                <c:pt idx="1626">
                  <c:v>3:00</c:v>
                </c:pt>
                <c:pt idx="1627">
                  <c:v>3:00</c:v>
                </c:pt>
                <c:pt idx="1628">
                  <c:v>3:00</c:v>
                </c:pt>
                <c:pt idx="1629">
                  <c:v>3:00</c:v>
                </c:pt>
                <c:pt idx="1630">
                  <c:v>3:00</c:v>
                </c:pt>
                <c:pt idx="1631">
                  <c:v>3:00</c:v>
                </c:pt>
                <c:pt idx="1632">
                  <c:v>3:00</c:v>
                </c:pt>
                <c:pt idx="1633">
                  <c:v>3:00</c:v>
                </c:pt>
                <c:pt idx="1634">
                  <c:v>3:00</c:v>
                </c:pt>
                <c:pt idx="1635">
                  <c:v>3:00</c:v>
                </c:pt>
                <c:pt idx="1636">
                  <c:v>3:00</c:v>
                </c:pt>
                <c:pt idx="1637">
                  <c:v>3:00</c:v>
                </c:pt>
                <c:pt idx="1638">
                  <c:v>3:00</c:v>
                </c:pt>
                <c:pt idx="1639">
                  <c:v>3:00</c:v>
                </c:pt>
                <c:pt idx="1640">
                  <c:v>3:00</c:v>
                </c:pt>
                <c:pt idx="1641">
                  <c:v>3:00</c:v>
                </c:pt>
                <c:pt idx="1642">
                  <c:v>3:00</c:v>
                </c:pt>
                <c:pt idx="1643">
                  <c:v>3:00</c:v>
                </c:pt>
                <c:pt idx="1644">
                  <c:v>3:00</c:v>
                </c:pt>
                <c:pt idx="1645">
                  <c:v>3:00</c:v>
                </c:pt>
                <c:pt idx="1646">
                  <c:v>3:00</c:v>
                </c:pt>
                <c:pt idx="1647">
                  <c:v>3:00</c:v>
                </c:pt>
                <c:pt idx="1648">
                  <c:v>3:00</c:v>
                </c:pt>
                <c:pt idx="1649">
                  <c:v>3:00</c:v>
                </c:pt>
                <c:pt idx="1650">
                  <c:v>3:00</c:v>
                </c:pt>
                <c:pt idx="1651">
                  <c:v>3:00</c:v>
                </c:pt>
                <c:pt idx="1652">
                  <c:v>4:00</c:v>
                </c:pt>
                <c:pt idx="1653">
                  <c:v>4:00</c:v>
                </c:pt>
                <c:pt idx="1654">
                  <c:v>4:00</c:v>
                </c:pt>
                <c:pt idx="1655">
                  <c:v>4:00</c:v>
                </c:pt>
                <c:pt idx="1656">
                  <c:v>4:00</c:v>
                </c:pt>
                <c:pt idx="1657">
                  <c:v>4:00</c:v>
                </c:pt>
                <c:pt idx="1658">
                  <c:v>4:00</c:v>
                </c:pt>
                <c:pt idx="1659">
                  <c:v>4:00</c:v>
                </c:pt>
                <c:pt idx="1660">
                  <c:v>4:00</c:v>
                </c:pt>
                <c:pt idx="1661">
                  <c:v>4:00</c:v>
                </c:pt>
                <c:pt idx="1662">
                  <c:v>4:00</c:v>
                </c:pt>
                <c:pt idx="1663">
                  <c:v>4:00</c:v>
                </c:pt>
                <c:pt idx="1664">
                  <c:v>4:00</c:v>
                </c:pt>
                <c:pt idx="1665">
                  <c:v>4:00</c:v>
                </c:pt>
                <c:pt idx="1666">
                  <c:v>4:00</c:v>
                </c:pt>
                <c:pt idx="1667">
                  <c:v>4:00</c:v>
                </c:pt>
                <c:pt idx="1668">
                  <c:v>4:00</c:v>
                </c:pt>
                <c:pt idx="1669">
                  <c:v>4:00</c:v>
                </c:pt>
                <c:pt idx="1670">
                  <c:v>4:00</c:v>
                </c:pt>
                <c:pt idx="1671">
                  <c:v>4:00</c:v>
                </c:pt>
                <c:pt idx="1672">
                  <c:v>4:00</c:v>
                </c:pt>
                <c:pt idx="1673">
                  <c:v>4:00</c:v>
                </c:pt>
                <c:pt idx="1674">
                  <c:v>4:00</c:v>
                </c:pt>
                <c:pt idx="1675">
                  <c:v>4:00</c:v>
                </c:pt>
                <c:pt idx="1676">
                  <c:v>4:00</c:v>
                </c:pt>
                <c:pt idx="1677">
                  <c:v>4:00</c:v>
                </c:pt>
                <c:pt idx="1678">
                  <c:v>4:00</c:v>
                </c:pt>
                <c:pt idx="1679">
                  <c:v>4:00</c:v>
                </c:pt>
                <c:pt idx="1680">
                  <c:v>4:00</c:v>
                </c:pt>
                <c:pt idx="1681">
                  <c:v>4:00</c:v>
                </c:pt>
                <c:pt idx="1682">
                  <c:v>4:00</c:v>
                </c:pt>
                <c:pt idx="1683">
                  <c:v>4:00</c:v>
                </c:pt>
                <c:pt idx="1684">
                  <c:v>4:00</c:v>
                </c:pt>
                <c:pt idx="1685">
                  <c:v>4:00</c:v>
                </c:pt>
                <c:pt idx="1686">
                  <c:v>4:00</c:v>
                </c:pt>
                <c:pt idx="1687">
                  <c:v>4:00</c:v>
                </c:pt>
                <c:pt idx="1688">
                  <c:v>4:00</c:v>
                </c:pt>
                <c:pt idx="1689">
                  <c:v>4:00</c:v>
                </c:pt>
                <c:pt idx="1690">
                  <c:v>4:00</c:v>
                </c:pt>
                <c:pt idx="1691">
                  <c:v>4:00</c:v>
                </c:pt>
                <c:pt idx="1692">
                  <c:v>4:00</c:v>
                </c:pt>
                <c:pt idx="1693">
                  <c:v>4:00</c:v>
                </c:pt>
                <c:pt idx="1694">
                  <c:v>4:00</c:v>
                </c:pt>
                <c:pt idx="1695">
                  <c:v>4:00</c:v>
                </c:pt>
                <c:pt idx="1696">
                  <c:v>4:00</c:v>
                </c:pt>
                <c:pt idx="1697">
                  <c:v>4:00</c:v>
                </c:pt>
                <c:pt idx="1698">
                  <c:v>4:00</c:v>
                </c:pt>
                <c:pt idx="1699">
                  <c:v>4:00</c:v>
                </c:pt>
                <c:pt idx="1700">
                  <c:v>4:00</c:v>
                </c:pt>
                <c:pt idx="1701">
                  <c:v>4:00</c:v>
                </c:pt>
                <c:pt idx="1702">
                  <c:v>4:00</c:v>
                </c:pt>
                <c:pt idx="1703">
                  <c:v>4:00</c:v>
                </c:pt>
                <c:pt idx="1704">
                  <c:v>4:00</c:v>
                </c:pt>
                <c:pt idx="1705">
                  <c:v>4:00</c:v>
                </c:pt>
                <c:pt idx="1706">
                  <c:v>4:00</c:v>
                </c:pt>
                <c:pt idx="1707">
                  <c:v>4:00</c:v>
                </c:pt>
                <c:pt idx="1708">
                  <c:v>4:00</c:v>
                </c:pt>
                <c:pt idx="1709">
                  <c:v>4:00</c:v>
                </c:pt>
                <c:pt idx="1710">
                  <c:v>4:00</c:v>
                </c:pt>
                <c:pt idx="1711">
                  <c:v>4:00</c:v>
                </c:pt>
                <c:pt idx="1712">
                  <c:v>5:00</c:v>
                </c:pt>
                <c:pt idx="1713">
                  <c:v>5:00</c:v>
                </c:pt>
                <c:pt idx="1714">
                  <c:v>5:00</c:v>
                </c:pt>
                <c:pt idx="1715">
                  <c:v>5:00</c:v>
                </c:pt>
                <c:pt idx="1716">
                  <c:v>5:00</c:v>
                </c:pt>
                <c:pt idx="1717">
                  <c:v>5:00</c:v>
                </c:pt>
                <c:pt idx="1718">
                  <c:v>5:00</c:v>
                </c:pt>
                <c:pt idx="1719">
                  <c:v>5:00</c:v>
                </c:pt>
                <c:pt idx="1720">
                  <c:v>5:00</c:v>
                </c:pt>
                <c:pt idx="1721">
                  <c:v>5:00</c:v>
                </c:pt>
                <c:pt idx="1722">
                  <c:v>5:00</c:v>
                </c:pt>
                <c:pt idx="1723">
                  <c:v>5:00</c:v>
                </c:pt>
                <c:pt idx="1724">
                  <c:v>5:00</c:v>
                </c:pt>
                <c:pt idx="1725">
                  <c:v>5:00</c:v>
                </c:pt>
                <c:pt idx="1726">
                  <c:v>5:00</c:v>
                </c:pt>
                <c:pt idx="1727">
                  <c:v>5:00</c:v>
                </c:pt>
                <c:pt idx="1728">
                  <c:v>5:00</c:v>
                </c:pt>
                <c:pt idx="1729">
                  <c:v>5:00</c:v>
                </c:pt>
                <c:pt idx="1730">
                  <c:v>5:00</c:v>
                </c:pt>
                <c:pt idx="1731">
                  <c:v>5:00</c:v>
                </c:pt>
                <c:pt idx="1732">
                  <c:v>5:00</c:v>
                </c:pt>
                <c:pt idx="1733">
                  <c:v>5:00</c:v>
                </c:pt>
                <c:pt idx="1734">
                  <c:v>5:00</c:v>
                </c:pt>
                <c:pt idx="1735">
                  <c:v>5:00</c:v>
                </c:pt>
                <c:pt idx="1736">
                  <c:v>5:00</c:v>
                </c:pt>
                <c:pt idx="1737">
                  <c:v>5:00</c:v>
                </c:pt>
                <c:pt idx="1738">
                  <c:v>5:00</c:v>
                </c:pt>
                <c:pt idx="1739">
                  <c:v>5:00</c:v>
                </c:pt>
                <c:pt idx="1740">
                  <c:v>5:00</c:v>
                </c:pt>
                <c:pt idx="1741">
                  <c:v>5:00</c:v>
                </c:pt>
                <c:pt idx="1742">
                  <c:v>5:00</c:v>
                </c:pt>
                <c:pt idx="1743">
                  <c:v>5:00</c:v>
                </c:pt>
                <c:pt idx="1744">
                  <c:v>5:00</c:v>
                </c:pt>
                <c:pt idx="1745">
                  <c:v>5:00</c:v>
                </c:pt>
                <c:pt idx="1746">
                  <c:v>5:00</c:v>
                </c:pt>
                <c:pt idx="1747">
                  <c:v>5:00</c:v>
                </c:pt>
                <c:pt idx="1748">
                  <c:v>5:00</c:v>
                </c:pt>
                <c:pt idx="1749">
                  <c:v>5:00</c:v>
                </c:pt>
                <c:pt idx="1750">
                  <c:v>5:00</c:v>
                </c:pt>
                <c:pt idx="1751">
                  <c:v>5:00</c:v>
                </c:pt>
                <c:pt idx="1752">
                  <c:v>5:00</c:v>
                </c:pt>
                <c:pt idx="1753">
                  <c:v>5:00</c:v>
                </c:pt>
                <c:pt idx="1754">
                  <c:v>5:00</c:v>
                </c:pt>
                <c:pt idx="1755">
                  <c:v>5:00</c:v>
                </c:pt>
                <c:pt idx="1756">
                  <c:v>5:00</c:v>
                </c:pt>
                <c:pt idx="1757">
                  <c:v>5:00</c:v>
                </c:pt>
                <c:pt idx="1758">
                  <c:v>5:00</c:v>
                </c:pt>
                <c:pt idx="1759">
                  <c:v>5:00</c:v>
                </c:pt>
                <c:pt idx="1760">
                  <c:v>5:00</c:v>
                </c:pt>
                <c:pt idx="1761">
                  <c:v>5:00</c:v>
                </c:pt>
                <c:pt idx="1762">
                  <c:v>5:00</c:v>
                </c:pt>
                <c:pt idx="1763">
                  <c:v>5:00</c:v>
                </c:pt>
                <c:pt idx="1764">
                  <c:v>5:00</c:v>
                </c:pt>
                <c:pt idx="1765">
                  <c:v>5:00</c:v>
                </c:pt>
                <c:pt idx="1766">
                  <c:v>5:00</c:v>
                </c:pt>
                <c:pt idx="1767">
                  <c:v>5:00</c:v>
                </c:pt>
                <c:pt idx="1768">
                  <c:v>5:00</c:v>
                </c:pt>
                <c:pt idx="1769">
                  <c:v>5:00</c:v>
                </c:pt>
                <c:pt idx="1770">
                  <c:v>5:00</c:v>
                </c:pt>
                <c:pt idx="1771">
                  <c:v>5:00</c:v>
                </c:pt>
                <c:pt idx="1772">
                  <c:v>6:00</c:v>
                </c:pt>
                <c:pt idx="1773">
                  <c:v>6:00</c:v>
                </c:pt>
                <c:pt idx="1774">
                  <c:v>6:00</c:v>
                </c:pt>
                <c:pt idx="1775">
                  <c:v>6:00</c:v>
                </c:pt>
                <c:pt idx="1776">
                  <c:v>6:00</c:v>
                </c:pt>
                <c:pt idx="1777">
                  <c:v>6:00</c:v>
                </c:pt>
                <c:pt idx="1778">
                  <c:v>6:00</c:v>
                </c:pt>
                <c:pt idx="1779">
                  <c:v>6:00</c:v>
                </c:pt>
                <c:pt idx="1780">
                  <c:v>6:00</c:v>
                </c:pt>
                <c:pt idx="1781">
                  <c:v>6:00</c:v>
                </c:pt>
                <c:pt idx="1782">
                  <c:v>6:00</c:v>
                </c:pt>
                <c:pt idx="1783">
                  <c:v>6:00</c:v>
                </c:pt>
                <c:pt idx="1784">
                  <c:v>6:00</c:v>
                </c:pt>
                <c:pt idx="1785">
                  <c:v>6:00</c:v>
                </c:pt>
                <c:pt idx="1786">
                  <c:v>6:00</c:v>
                </c:pt>
                <c:pt idx="1787">
                  <c:v>6:00</c:v>
                </c:pt>
                <c:pt idx="1788">
                  <c:v>6:00</c:v>
                </c:pt>
                <c:pt idx="1789">
                  <c:v>6:00</c:v>
                </c:pt>
                <c:pt idx="1790">
                  <c:v>6:00</c:v>
                </c:pt>
                <c:pt idx="1791">
                  <c:v>6:00</c:v>
                </c:pt>
                <c:pt idx="1792">
                  <c:v>6:00</c:v>
                </c:pt>
                <c:pt idx="1793">
                  <c:v>6:00</c:v>
                </c:pt>
                <c:pt idx="1794">
                  <c:v>6:00</c:v>
                </c:pt>
                <c:pt idx="1795">
                  <c:v>6:00</c:v>
                </c:pt>
                <c:pt idx="1796">
                  <c:v>6:00</c:v>
                </c:pt>
                <c:pt idx="1797">
                  <c:v>6:00</c:v>
                </c:pt>
                <c:pt idx="1798">
                  <c:v>6:00</c:v>
                </c:pt>
                <c:pt idx="1799">
                  <c:v>6:00</c:v>
                </c:pt>
                <c:pt idx="1800">
                  <c:v>6:00</c:v>
                </c:pt>
                <c:pt idx="1801">
                  <c:v>6:00</c:v>
                </c:pt>
                <c:pt idx="1802">
                  <c:v>6:00</c:v>
                </c:pt>
                <c:pt idx="1803">
                  <c:v>6:00</c:v>
                </c:pt>
                <c:pt idx="1804">
                  <c:v>6:00</c:v>
                </c:pt>
                <c:pt idx="1805">
                  <c:v>6:00</c:v>
                </c:pt>
                <c:pt idx="1806">
                  <c:v>6:00</c:v>
                </c:pt>
                <c:pt idx="1807">
                  <c:v>6:00</c:v>
                </c:pt>
                <c:pt idx="1808">
                  <c:v>6:00</c:v>
                </c:pt>
                <c:pt idx="1809">
                  <c:v>6:00</c:v>
                </c:pt>
                <c:pt idx="1810">
                  <c:v>6:00</c:v>
                </c:pt>
                <c:pt idx="1811">
                  <c:v>6:00</c:v>
                </c:pt>
                <c:pt idx="1812">
                  <c:v>6:00</c:v>
                </c:pt>
                <c:pt idx="1813">
                  <c:v>6:00</c:v>
                </c:pt>
                <c:pt idx="1814">
                  <c:v>6:00</c:v>
                </c:pt>
                <c:pt idx="1815">
                  <c:v>6:00</c:v>
                </c:pt>
                <c:pt idx="1816">
                  <c:v>6:00</c:v>
                </c:pt>
                <c:pt idx="1817">
                  <c:v>6:00</c:v>
                </c:pt>
                <c:pt idx="1818">
                  <c:v>6:00</c:v>
                </c:pt>
                <c:pt idx="1819">
                  <c:v>6:00</c:v>
                </c:pt>
                <c:pt idx="1820">
                  <c:v>6:00</c:v>
                </c:pt>
                <c:pt idx="1821">
                  <c:v>6:00</c:v>
                </c:pt>
                <c:pt idx="1822">
                  <c:v>6:00</c:v>
                </c:pt>
                <c:pt idx="1823">
                  <c:v>6:00</c:v>
                </c:pt>
                <c:pt idx="1824">
                  <c:v>6:00</c:v>
                </c:pt>
                <c:pt idx="1825">
                  <c:v>6:00</c:v>
                </c:pt>
                <c:pt idx="1826">
                  <c:v>6:00</c:v>
                </c:pt>
                <c:pt idx="1827">
                  <c:v>6:00</c:v>
                </c:pt>
                <c:pt idx="1828">
                  <c:v>6:00</c:v>
                </c:pt>
                <c:pt idx="1829">
                  <c:v>6:00</c:v>
                </c:pt>
                <c:pt idx="1830">
                  <c:v>6:00</c:v>
                </c:pt>
                <c:pt idx="1831">
                  <c:v>6:00</c:v>
                </c:pt>
                <c:pt idx="1832">
                  <c:v>7:00</c:v>
                </c:pt>
                <c:pt idx="1833">
                  <c:v>7:00</c:v>
                </c:pt>
                <c:pt idx="1834">
                  <c:v>7:00</c:v>
                </c:pt>
                <c:pt idx="1835">
                  <c:v>7:00</c:v>
                </c:pt>
                <c:pt idx="1836">
                  <c:v>7:00</c:v>
                </c:pt>
                <c:pt idx="1837">
                  <c:v>7:00</c:v>
                </c:pt>
                <c:pt idx="1838">
                  <c:v>7:00</c:v>
                </c:pt>
                <c:pt idx="1839">
                  <c:v>7:00</c:v>
                </c:pt>
                <c:pt idx="1840">
                  <c:v>7:00</c:v>
                </c:pt>
                <c:pt idx="1841">
                  <c:v>7:00</c:v>
                </c:pt>
                <c:pt idx="1842">
                  <c:v>7:00</c:v>
                </c:pt>
                <c:pt idx="1843">
                  <c:v>7:00</c:v>
                </c:pt>
                <c:pt idx="1844">
                  <c:v>7:00</c:v>
                </c:pt>
                <c:pt idx="1845">
                  <c:v>7:00</c:v>
                </c:pt>
                <c:pt idx="1846">
                  <c:v>7:00</c:v>
                </c:pt>
                <c:pt idx="1847">
                  <c:v>7:00</c:v>
                </c:pt>
                <c:pt idx="1848">
                  <c:v>7:00</c:v>
                </c:pt>
                <c:pt idx="1849">
                  <c:v>7:00</c:v>
                </c:pt>
                <c:pt idx="1850">
                  <c:v>7:00</c:v>
                </c:pt>
                <c:pt idx="1851">
                  <c:v>7:00</c:v>
                </c:pt>
                <c:pt idx="1852">
                  <c:v>7:00</c:v>
                </c:pt>
                <c:pt idx="1853">
                  <c:v>7:00</c:v>
                </c:pt>
                <c:pt idx="1854">
                  <c:v>7:00</c:v>
                </c:pt>
                <c:pt idx="1855">
                  <c:v>7:00</c:v>
                </c:pt>
                <c:pt idx="1856">
                  <c:v>7:00</c:v>
                </c:pt>
                <c:pt idx="1857">
                  <c:v>7:00</c:v>
                </c:pt>
                <c:pt idx="1858">
                  <c:v>7:00</c:v>
                </c:pt>
                <c:pt idx="1859">
                  <c:v>7:00</c:v>
                </c:pt>
                <c:pt idx="1860">
                  <c:v>7:00</c:v>
                </c:pt>
                <c:pt idx="1861">
                  <c:v>7:00</c:v>
                </c:pt>
                <c:pt idx="1862">
                  <c:v>7:00</c:v>
                </c:pt>
                <c:pt idx="1863">
                  <c:v>7:00</c:v>
                </c:pt>
                <c:pt idx="1864">
                  <c:v>7:00</c:v>
                </c:pt>
                <c:pt idx="1865">
                  <c:v>7:00</c:v>
                </c:pt>
                <c:pt idx="1866">
                  <c:v>7:00</c:v>
                </c:pt>
                <c:pt idx="1867">
                  <c:v>7:00</c:v>
                </c:pt>
                <c:pt idx="1868">
                  <c:v>7:00</c:v>
                </c:pt>
                <c:pt idx="1869">
                  <c:v>7:00</c:v>
                </c:pt>
                <c:pt idx="1870">
                  <c:v>7:00</c:v>
                </c:pt>
                <c:pt idx="1871">
                  <c:v>7:00</c:v>
                </c:pt>
                <c:pt idx="1872">
                  <c:v>7:00</c:v>
                </c:pt>
                <c:pt idx="1873">
                  <c:v>7:00</c:v>
                </c:pt>
                <c:pt idx="1874">
                  <c:v>7:00</c:v>
                </c:pt>
                <c:pt idx="1875">
                  <c:v>7:00</c:v>
                </c:pt>
                <c:pt idx="1876">
                  <c:v>7:00</c:v>
                </c:pt>
                <c:pt idx="1877">
                  <c:v>7:00</c:v>
                </c:pt>
                <c:pt idx="1878">
                  <c:v>7:00</c:v>
                </c:pt>
                <c:pt idx="1879">
                  <c:v>7:00</c:v>
                </c:pt>
                <c:pt idx="1880">
                  <c:v>7:00</c:v>
                </c:pt>
                <c:pt idx="1881">
                  <c:v>7:00</c:v>
                </c:pt>
                <c:pt idx="1882">
                  <c:v>7:00</c:v>
                </c:pt>
                <c:pt idx="1883">
                  <c:v>7:00</c:v>
                </c:pt>
                <c:pt idx="1884">
                  <c:v>7:00</c:v>
                </c:pt>
                <c:pt idx="1885">
                  <c:v>7:00</c:v>
                </c:pt>
                <c:pt idx="1886">
                  <c:v>7:00</c:v>
                </c:pt>
                <c:pt idx="1887">
                  <c:v>7:00</c:v>
                </c:pt>
                <c:pt idx="1888">
                  <c:v>7:00</c:v>
                </c:pt>
                <c:pt idx="1889">
                  <c:v>7:00</c:v>
                </c:pt>
                <c:pt idx="1890">
                  <c:v>7:00</c:v>
                </c:pt>
                <c:pt idx="1891">
                  <c:v>7:00</c:v>
                </c:pt>
                <c:pt idx="1892">
                  <c:v>8:00</c:v>
                </c:pt>
                <c:pt idx="1893">
                  <c:v>8:00</c:v>
                </c:pt>
                <c:pt idx="1894">
                  <c:v>8:00</c:v>
                </c:pt>
                <c:pt idx="1895">
                  <c:v>8:00</c:v>
                </c:pt>
                <c:pt idx="1896">
                  <c:v>8:00</c:v>
                </c:pt>
                <c:pt idx="1897">
                  <c:v>8:00</c:v>
                </c:pt>
                <c:pt idx="1898">
                  <c:v>8:00</c:v>
                </c:pt>
                <c:pt idx="1899">
                  <c:v>8:00</c:v>
                </c:pt>
                <c:pt idx="1900">
                  <c:v>8:00</c:v>
                </c:pt>
                <c:pt idx="1901">
                  <c:v>8:00</c:v>
                </c:pt>
                <c:pt idx="1902">
                  <c:v>8:00</c:v>
                </c:pt>
                <c:pt idx="1903">
                  <c:v>8:00</c:v>
                </c:pt>
                <c:pt idx="1904">
                  <c:v>8:00</c:v>
                </c:pt>
                <c:pt idx="1905">
                  <c:v>8:00</c:v>
                </c:pt>
                <c:pt idx="1906">
                  <c:v>8:00</c:v>
                </c:pt>
                <c:pt idx="1907">
                  <c:v>8:00</c:v>
                </c:pt>
                <c:pt idx="1908">
                  <c:v>8:00</c:v>
                </c:pt>
                <c:pt idx="1909">
                  <c:v>8:00</c:v>
                </c:pt>
                <c:pt idx="1910">
                  <c:v>8:00</c:v>
                </c:pt>
                <c:pt idx="1911">
                  <c:v>8:00</c:v>
                </c:pt>
                <c:pt idx="1912">
                  <c:v>8:00</c:v>
                </c:pt>
                <c:pt idx="1913">
                  <c:v>8:00</c:v>
                </c:pt>
                <c:pt idx="1914">
                  <c:v>8:00</c:v>
                </c:pt>
                <c:pt idx="1915">
                  <c:v>8:00</c:v>
                </c:pt>
                <c:pt idx="1916">
                  <c:v>8:00</c:v>
                </c:pt>
                <c:pt idx="1917">
                  <c:v>8:00</c:v>
                </c:pt>
                <c:pt idx="1918">
                  <c:v>8:00</c:v>
                </c:pt>
                <c:pt idx="1919">
                  <c:v>8:00</c:v>
                </c:pt>
                <c:pt idx="1920">
                  <c:v>8:00</c:v>
                </c:pt>
                <c:pt idx="1921">
                  <c:v>8:00</c:v>
                </c:pt>
                <c:pt idx="1922">
                  <c:v>8:00</c:v>
                </c:pt>
                <c:pt idx="1923">
                  <c:v>8:00</c:v>
                </c:pt>
                <c:pt idx="1924">
                  <c:v>8:00</c:v>
                </c:pt>
                <c:pt idx="1925">
                  <c:v>8:00</c:v>
                </c:pt>
                <c:pt idx="1926">
                  <c:v>8:00</c:v>
                </c:pt>
                <c:pt idx="1927">
                  <c:v>8:00</c:v>
                </c:pt>
                <c:pt idx="1928">
                  <c:v>8:00</c:v>
                </c:pt>
                <c:pt idx="1929">
                  <c:v>8:00</c:v>
                </c:pt>
                <c:pt idx="1930">
                  <c:v>8:00</c:v>
                </c:pt>
                <c:pt idx="1931">
                  <c:v>8:00</c:v>
                </c:pt>
                <c:pt idx="1932">
                  <c:v>8:00</c:v>
                </c:pt>
                <c:pt idx="1933">
                  <c:v>8:00</c:v>
                </c:pt>
                <c:pt idx="1934">
                  <c:v>8:00</c:v>
                </c:pt>
                <c:pt idx="1935">
                  <c:v>8:00</c:v>
                </c:pt>
                <c:pt idx="1936">
                  <c:v>8:00</c:v>
                </c:pt>
                <c:pt idx="1937">
                  <c:v>8:00</c:v>
                </c:pt>
                <c:pt idx="1938">
                  <c:v>8:00</c:v>
                </c:pt>
                <c:pt idx="1939">
                  <c:v>8:00</c:v>
                </c:pt>
                <c:pt idx="1940">
                  <c:v>8:00</c:v>
                </c:pt>
                <c:pt idx="1941">
                  <c:v>8:00</c:v>
                </c:pt>
                <c:pt idx="1942">
                  <c:v>8:00</c:v>
                </c:pt>
                <c:pt idx="1943">
                  <c:v>8:00</c:v>
                </c:pt>
                <c:pt idx="1944">
                  <c:v>8:00</c:v>
                </c:pt>
                <c:pt idx="1945">
                  <c:v>8:00</c:v>
                </c:pt>
                <c:pt idx="1946">
                  <c:v>8:00</c:v>
                </c:pt>
                <c:pt idx="1947">
                  <c:v>8:00</c:v>
                </c:pt>
                <c:pt idx="1948">
                  <c:v>8:00</c:v>
                </c:pt>
                <c:pt idx="1949">
                  <c:v>8:00</c:v>
                </c:pt>
                <c:pt idx="1950">
                  <c:v>8:00</c:v>
                </c:pt>
                <c:pt idx="1951">
                  <c:v>8:00</c:v>
                </c:pt>
                <c:pt idx="1952">
                  <c:v>9:00</c:v>
                </c:pt>
                <c:pt idx="1953">
                  <c:v>9:00</c:v>
                </c:pt>
                <c:pt idx="1954">
                  <c:v>9:00</c:v>
                </c:pt>
                <c:pt idx="1955">
                  <c:v>9:00</c:v>
                </c:pt>
                <c:pt idx="1956">
                  <c:v>9:00</c:v>
                </c:pt>
                <c:pt idx="1957">
                  <c:v>9:00</c:v>
                </c:pt>
                <c:pt idx="1958">
                  <c:v>9:00</c:v>
                </c:pt>
                <c:pt idx="1959">
                  <c:v>9:00</c:v>
                </c:pt>
                <c:pt idx="1960">
                  <c:v>9:00</c:v>
                </c:pt>
                <c:pt idx="1961">
                  <c:v>9:00</c:v>
                </c:pt>
                <c:pt idx="1962">
                  <c:v>9:00</c:v>
                </c:pt>
                <c:pt idx="1963">
                  <c:v>9:00</c:v>
                </c:pt>
                <c:pt idx="1964">
                  <c:v>9:00</c:v>
                </c:pt>
                <c:pt idx="1965">
                  <c:v>9:00</c:v>
                </c:pt>
                <c:pt idx="1966">
                  <c:v>9:00</c:v>
                </c:pt>
                <c:pt idx="1967">
                  <c:v>9:00</c:v>
                </c:pt>
                <c:pt idx="1968">
                  <c:v>9:00</c:v>
                </c:pt>
                <c:pt idx="1969">
                  <c:v>9:00</c:v>
                </c:pt>
                <c:pt idx="1970">
                  <c:v>9:00</c:v>
                </c:pt>
                <c:pt idx="1971">
                  <c:v>9:00</c:v>
                </c:pt>
                <c:pt idx="1972">
                  <c:v>9:00</c:v>
                </c:pt>
                <c:pt idx="1973">
                  <c:v>9:00</c:v>
                </c:pt>
                <c:pt idx="1974">
                  <c:v>9:00</c:v>
                </c:pt>
                <c:pt idx="1975">
                  <c:v>9:00</c:v>
                </c:pt>
                <c:pt idx="1976">
                  <c:v>9:00</c:v>
                </c:pt>
                <c:pt idx="1977">
                  <c:v>9:00</c:v>
                </c:pt>
                <c:pt idx="1978">
                  <c:v>9:00</c:v>
                </c:pt>
                <c:pt idx="1979">
                  <c:v>9:00</c:v>
                </c:pt>
                <c:pt idx="1980">
                  <c:v>9:00</c:v>
                </c:pt>
                <c:pt idx="1981">
                  <c:v>9:00</c:v>
                </c:pt>
                <c:pt idx="1982">
                  <c:v>9:00</c:v>
                </c:pt>
                <c:pt idx="1983">
                  <c:v>9:00</c:v>
                </c:pt>
                <c:pt idx="1984">
                  <c:v>9:00</c:v>
                </c:pt>
                <c:pt idx="1985">
                  <c:v>9:00</c:v>
                </c:pt>
                <c:pt idx="1986">
                  <c:v>9:00</c:v>
                </c:pt>
                <c:pt idx="1987">
                  <c:v>9:00</c:v>
                </c:pt>
                <c:pt idx="1988">
                  <c:v>9:00</c:v>
                </c:pt>
                <c:pt idx="1989">
                  <c:v>9:00</c:v>
                </c:pt>
                <c:pt idx="1990">
                  <c:v>9:00</c:v>
                </c:pt>
                <c:pt idx="1991">
                  <c:v>9:00</c:v>
                </c:pt>
                <c:pt idx="1992">
                  <c:v>9:00</c:v>
                </c:pt>
                <c:pt idx="1993">
                  <c:v>9:00</c:v>
                </c:pt>
                <c:pt idx="1994">
                  <c:v>9:00</c:v>
                </c:pt>
                <c:pt idx="1995">
                  <c:v>9:00</c:v>
                </c:pt>
                <c:pt idx="1996">
                  <c:v>9:00</c:v>
                </c:pt>
                <c:pt idx="1997">
                  <c:v>9:00</c:v>
                </c:pt>
                <c:pt idx="1998">
                  <c:v>9:00</c:v>
                </c:pt>
                <c:pt idx="1999">
                  <c:v>9:00</c:v>
                </c:pt>
                <c:pt idx="2000">
                  <c:v>9:00</c:v>
                </c:pt>
                <c:pt idx="2001">
                  <c:v>9:00</c:v>
                </c:pt>
                <c:pt idx="2002">
                  <c:v>9:00</c:v>
                </c:pt>
                <c:pt idx="2003">
                  <c:v>9:00</c:v>
                </c:pt>
                <c:pt idx="2004">
                  <c:v>9:00</c:v>
                </c:pt>
                <c:pt idx="2005">
                  <c:v>9:00</c:v>
                </c:pt>
                <c:pt idx="2006">
                  <c:v>9:00</c:v>
                </c:pt>
                <c:pt idx="2007">
                  <c:v>9:00</c:v>
                </c:pt>
                <c:pt idx="2008">
                  <c:v>9:00</c:v>
                </c:pt>
                <c:pt idx="2009">
                  <c:v>9:00</c:v>
                </c:pt>
                <c:pt idx="2010">
                  <c:v>9:00</c:v>
                </c:pt>
                <c:pt idx="2011">
                  <c:v>9:00</c:v>
                </c:pt>
                <c:pt idx="2012">
                  <c:v>10:00</c:v>
                </c:pt>
                <c:pt idx="2013">
                  <c:v>10:00</c:v>
                </c:pt>
                <c:pt idx="2014">
                  <c:v>10:00</c:v>
                </c:pt>
                <c:pt idx="2015">
                  <c:v>10:00</c:v>
                </c:pt>
                <c:pt idx="2016">
                  <c:v>10:00</c:v>
                </c:pt>
                <c:pt idx="2017">
                  <c:v>10:00</c:v>
                </c:pt>
                <c:pt idx="2018">
                  <c:v>10:00</c:v>
                </c:pt>
                <c:pt idx="2019">
                  <c:v>10:00</c:v>
                </c:pt>
                <c:pt idx="2020">
                  <c:v>10:00</c:v>
                </c:pt>
                <c:pt idx="2021">
                  <c:v>10:00</c:v>
                </c:pt>
                <c:pt idx="2022">
                  <c:v>10:00</c:v>
                </c:pt>
                <c:pt idx="2023">
                  <c:v>10:00</c:v>
                </c:pt>
                <c:pt idx="2024">
                  <c:v>10:00</c:v>
                </c:pt>
                <c:pt idx="2025">
                  <c:v>10:00</c:v>
                </c:pt>
                <c:pt idx="2026">
                  <c:v>10:00</c:v>
                </c:pt>
                <c:pt idx="2027">
                  <c:v>10:00</c:v>
                </c:pt>
                <c:pt idx="2028">
                  <c:v>10:00</c:v>
                </c:pt>
                <c:pt idx="2029">
                  <c:v>10:00</c:v>
                </c:pt>
                <c:pt idx="2030">
                  <c:v>10:00</c:v>
                </c:pt>
                <c:pt idx="2031">
                  <c:v>10:00</c:v>
                </c:pt>
                <c:pt idx="2032">
                  <c:v>10:00</c:v>
                </c:pt>
                <c:pt idx="2033">
                  <c:v>10:00</c:v>
                </c:pt>
                <c:pt idx="2034">
                  <c:v>10:00</c:v>
                </c:pt>
                <c:pt idx="2035">
                  <c:v>10:00</c:v>
                </c:pt>
                <c:pt idx="2036">
                  <c:v>10:00</c:v>
                </c:pt>
                <c:pt idx="2037">
                  <c:v>10:00</c:v>
                </c:pt>
                <c:pt idx="2038">
                  <c:v>10:00</c:v>
                </c:pt>
                <c:pt idx="2039">
                  <c:v>10:00</c:v>
                </c:pt>
                <c:pt idx="2040">
                  <c:v>10:00</c:v>
                </c:pt>
                <c:pt idx="2041">
                  <c:v>10:00</c:v>
                </c:pt>
                <c:pt idx="2042">
                  <c:v>10:00</c:v>
                </c:pt>
                <c:pt idx="2043">
                  <c:v>10:00</c:v>
                </c:pt>
                <c:pt idx="2044">
                  <c:v>10:00</c:v>
                </c:pt>
                <c:pt idx="2045">
                  <c:v>10:00</c:v>
                </c:pt>
                <c:pt idx="2046">
                  <c:v>10:00</c:v>
                </c:pt>
                <c:pt idx="2047">
                  <c:v>10:00</c:v>
                </c:pt>
                <c:pt idx="2048">
                  <c:v>10:00</c:v>
                </c:pt>
                <c:pt idx="2049">
                  <c:v>10:00</c:v>
                </c:pt>
                <c:pt idx="2050">
                  <c:v>10:00</c:v>
                </c:pt>
                <c:pt idx="2051">
                  <c:v>10:00</c:v>
                </c:pt>
                <c:pt idx="2052">
                  <c:v>10:00</c:v>
                </c:pt>
                <c:pt idx="2053">
                  <c:v>10:00</c:v>
                </c:pt>
                <c:pt idx="2054">
                  <c:v>10:00</c:v>
                </c:pt>
                <c:pt idx="2055">
                  <c:v>10:00</c:v>
                </c:pt>
                <c:pt idx="2056">
                  <c:v>10:00</c:v>
                </c:pt>
                <c:pt idx="2057">
                  <c:v>10:00</c:v>
                </c:pt>
                <c:pt idx="2058">
                  <c:v>10:00</c:v>
                </c:pt>
                <c:pt idx="2059">
                  <c:v>10:00</c:v>
                </c:pt>
                <c:pt idx="2060">
                  <c:v>10:00</c:v>
                </c:pt>
                <c:pt idx="2061">
                  <c:v>10:00</c:v>
                </c:pt>
                <c:pt idx="2062">
                  <c:v>10:00</c:v>
                </c:pt>
                <c:pt idx="2063">
                  <c:v>10:00</c:v>
                </c:pt>
                <c:pt idx="2064">
                  <c:v>10:00</c:v>
                </c:pt>
                <c:pt idx="2065">
                  <c:v>10:00</c:v>
                </c:pt>
                <c:pt idx="2066">
                  <c:v>10:00</c:v>
                </c:pt>
                <c:pt idx="2067">
                  <c:v>10:00</c:v>
                </c:pt>
                <c:pt idx="2068">
                  <c:v>10:00</c:v>
                </c:pt>
                <c:pt idx="2069">
                  <c:v>10:00</c:v>
                </c:pt>
                <c:pt idx="2070">
                  <c:v>10:00</c:v>
                </c:pt>
                <c:pt idx="2071">
                  <c:v>10:00</c:v>
                </c:pt>
                <c:pt idx="2072">
                  <c:v>11:00</c:v>
                </c:pt>
                <c:pt idx="2073">
                  <c:v>11:00</c:v>
                </c:pt>
                <c:pt idx="2074">
                  <c:v>11:00</c:v>
                </c:pt>
                <c:pt idx="2075">
                  <c:v>11:00</c:v>
                </c:pt>
                <c:pt idx="2076">
                  <c:v>11:00</c:v>
                </c:pt>
                <c:pt idx="2077">
                  <c:v>11:00</c:v>
                </c:pt>
                <c:pt idx="2078">
                  <c:v>11:00</c:v>
                </c:pt>
                <c:pt idx="2079">
                  <c:v>11:00</c:v>
                </c:pt>
                <c:pt idx="2080">
                  <c:v>11:00</c:v>
                </c:pt>
                <c:pt idx="2081">
                  <c:v>11:00</c:v>
                </c:pt>
                <c:pt idx="2082">
                  <c:v>11:00</c:v>
                </c:pt>
                <c:pt idx="2083">
                  <c:v>11:00</c:v>
                </c:pt>
                <c:pt idx="2084">
                  <c:v>11:00</c:v>
                </c:pt>
                <c:pt idx="2085">
                  <c:v>11:00</c:v>
                </c:pt>
                <c:pt idx="2086">
                  <c:v>11:00</c:v>
                </c:pt>
                <c:pt idx="2087">
                  <c:v>11:00</c:v>
                </c:pt>
                <c:pt idx="2088">
                  <c:v>11:00</c:v>
                </c:pt>
                <c:pt idx="2089">
                  <c:v>11:00</c:v>
                </c:pt>
                <c:pt idx="2090">
                  <c:v>11:00</c:v>
                </c:pt>
                <c:pt idx="2091">
                  <c:v>11:00</c:v>
                </c:pt>
                <c:pt idx="2092">
                  <c:v>11:00</c:v>
                </c:pt>
                <c:pt idx="2093">
                  <c:v>11:00</c:v>
                </c:pt>
                <c:pt idx="2094">
                  <c:v>11:00</c:v>
                </c:pt>
                <c:pt idx="2095">
                  <c:v>11:00</c:v>
                </c:pt>
                <c:pt idx="2096">
                  <c:v>11:00</c:v>
                </c:pt>
                <c:pt idx="2097">
                  <c:v>11:00</c:v>
                </c:pt>
                <c:pt idx="2098">
                  <c:v>11:00</c:v>
                </c:pt>
                <c:pt idx="2099">
                  <c:v>11:00</c:v>
                </c:pt>
                <c:pt idx="2100">
                  <c:v>11:00</c:v>
                </c:pt>
                <c:pt idx="2101">
                  <c:v>11:00</c:v>
                </c:pt>
                <c:pt idx="2102">
                  <c:v>11:00</c:v>
                </c:pt>
                <c:pt idx="2103">
                  <c:v>11:00</c:v>
                </c:pt>
                <c:pt idx="2104">
                  <c:v>11:00</c:v>
                </c:pt>
                <c:pt idx="2105">
                  <c:v>11:00</c:v>
                </c:pt>
                <c:pt idx="2106">
                  <c:v>11:00</c:v>
                </c:pt>
                <c:pt idx="2107">
                  <c:v>11:00</c:v>
                </c:pt>
                <c:pt idx="2108">
                  <c:v>11:00</c:v>
                </c:pt>
                <c:pt idx="2109">
                  <c:v>11:00</c:v>
                </c:pt>
                <c:pt idx="2110">
                  <c:v>11:00</c:v>
                </c:pt>
                <c:pt idx="2111">
                  <c:v>11:00</c:v>
                </c:pt>
                <c:pt idx="2112">
                  <c:v>11:00</c:v>
                </c:pt>
                <c:pt idx="2113">
                  <c:v>11:00</c:v>
                </c:pt>
                <c:pt idx="2114">
                  <c:v>11:00</c:v>
                </c:pt>
                <c:pt idx="2115">
                  <c:v>11:00</c:v>
                </c:pt>
                <c:pt idx="2116">
                  <c:v>11:00</c:v>
                </c:pt>
                <c:pt idx="2117">
                  <c:v>11:00</c:v>
                </c:pt>
                <c:pt idx="2118">
                  <c:v>11:00</c:v>
                </c:pt>
                <c:pt idx="2119">
                  <c:v>11:00</c:v>
                </c:pt>
                <c:pt idx="2120">
                  <c:v>11:00</c:v>
                </c:pt>
                <c:pt idx="2121">
                  <c:v>11:00</c:v>
                </c:pt>
                <c:pt idx="2122">
                  <c:v>11:00</c:v>
                </c:pt>
                <c:pt idx="2123">
                  <c:v>11:00</c:v>
                </c:pt>
                <c:pt idx="2124">
                  <c:v>11:00</c:v>
                </c:pt>
                <c:pt idx="2125">
                  <c:v>11:00</c:v>
                </c:pt>
                <c:pt idx="2126">
                  <c:v>11:00</c:v>
                </c:pt>
                <c:pt idx="2127">
                  <c:v>11:00</c:v>
                </c:pt>
                <c:pt idx="2128">
                  <c:v>11:00</c:v>
                </c:pt>
                <c:pt idx="2129">
                  <c:v>11:00</c:v>
                </c:pt>
                <c:pt idx="2130">
                  <c:v>11:00</c:v>
                </c:pt>
                <c:pt idx="2131">
                  <c:v>11:00</c:v>
                </c:pt>
                <c:pt idx="2132">
                  <c:v>12:00</c:v>
                </c:pt>
                <c:pt idx="2133">
                  <c:v>12:00</c:v>
                </c:pt>
                <c:pt idx="2134">
                  <c:v>12:00</c:v>
                </c:pt>
                <c:pt idx="2135">
                  <c:v>12:00</c:v>
                </c:pt>
                <c:pt idx="2136">
                  <c:v>12:00</c:v>
                </c:pt>
                <c:pt idx="2137">
                  <c:v>12:00</c:v>
                </c:pt>
                <c:pt idx="2138">
                  <c:v>12:00</c:v>
                </c:pt>
                <c:pt idx="2139">
                  <c:v>12:00</c:v>
                </c:pt>
                <c:pt idx="2140">
                  <c:v>12:00</c:v>
                </c:pt>
                <c:pt idx="2141">
                  <c:v>12:00</c:v>
                </c:pt>
                <c:pt idx="2142">
                  <c:v>12:00</c:v>
                </c:pt>
                <c:pt idx="2143">
                  <c:v>12:00</c:v>
                </c:pt>
                <c:pt idx="2144">
                  <c:v>12:00</c:v>
                </c:pt>
                <c:pt idx="2145">
                  <c:v>12:00</c:v>
                </c:pt>
                <c:pt idx="2146">
                  <c:v>12:00</c:v>
                </c:pt>
                <c:pt idx="2147">
                  <c:v>12:00</c:v>
                </c:pt>
                <c:pt idx="2148">
                  <c:v>12:00</c:v>
                </c:pt>
                <c:pt idx="2149">
                  <c:v>12:00</c:v>
                </c:pt>
                <c:pt idx="2150">
                  <c:v>12:00</c:v>
                </c:pt>
                <c:pt idx="2151">
                  <c:v>12:00</c:v>
                </c:pt>
                <c:pt idx="2152">
                  <c:v>12:00</c:v>
                </c:pt>
                <c:pt idx="2153">
                  <c:v>12:00</c:v>
                </c:pt>
                <c:pt idx="2154">
                  <c:v>12:00</c:v>
                </c:pt>
                <c:pt idx="2155">
                  <c:v>12:00</c:v>
                </c:pt>
                <c:pt idx="2156">
                  <c:v>12:00</c:v>
                </c:pt>
                <c:pt idx="2157">
                  <c:v>12:00</c:v>
                </c:pt>
                <c:pt idx="2158">
                  <c:v>12:00</c:v>
                </c:pt>
                <c:pt idx="2159">
                  <c:v>12:00</c:v>
                </c:pt>
                <c:pt idx="2160">
                  <c:v>12:00</c:v>
                </c:pt>
                <c:pt idx="2161">
                  <c:v>12:00</c:v>
                </c:pt>
              </c:strCache>
            </c:strRef>
          </c:cat>
          <c:val>
            <c:numRef>
              <c:f>'ott198903'!$H$30:$H$2191</c:f>
              <c:numCache>
                <c:formatCode>General</c:formatCode>
                <c:ptCount val="2162"/>
                <c:pt idx="0">
                  <c:v>1.4142135623730951</c:v>
                </c:pt>
                <c:pt idx="1">
                  <c:v>1</c:v>
                </c:pt>
                <c:pt idx="2">
                  <c:v>1.4142135623730951</c:v>
                </c:pt>
                <c:pt idx="3">
                  <c:v>1</c:v>
                </c:pt>
                <c:pt idx="4">
                  <c:v>1</c:v>
                </c:pt>
                <c:pt idx="5">
                  <c:v>1.4142135623730951</c:v>
                </c:pt>
                <c:pt idx="6">
                  <c:v>1</c:v>
                </c:pt>
                <c:pt idx="7">
                  <c:v>1</c:v>
                </c:pt>
                <c:pt idx="8">
                  <c:v>1.4142135623730951</c:v>
                </c:pt>
                <c:pt idx="9">
                  <c:v>1</c:v>
                </c:pt>
                <c:pt idx="10">
                  <c:v>1.4142135623730951</c:v>
                </c:pt>
                <c:pt idx="11">
                  <c:v>2</c:v>
                </c:pt>
                <c:pt idx="12">
                  <c:v>1</c:v>
                </c:pt>
                <c:pt idx="13">
                  <c:v>2.2360679774997898</c:v>
                </c:pt>
                <c:pt idx="14">
                  <c:v>0</c:v>
                </c:pt>
                <c:pt idx="15">
                  <c:v>1.4142135623730951</c:v>
                </c:pt>
                <c:pt idx="16">
                  <c:v>1.4142135623730951</c:v>
                </c:pt>
                <c:pt idx="17">
                  <c:v>1</c:v>
                </c:pt>
                <c:pt idx="18">
                  <c:v>1</c:v>
                </c:pt>
                <c:pt idx="19">
                  <c:v>4.1231056256176606</c:v>
                </c:pt>
                <c:pt idx="20">
                  <c:v>1</c:v>
                </c:pt>
                <c:pt idx="21">
                  <c:v>1</c:v>
                </c:pt>
                <c:pt idx="22">
                  <c:v>2.2360679774997898</c:v>
                </c:pt>
                <c:pt idx="23">
                  <c:v>1</c:v>
                </c:pt>
                <c:pt idx="24">
                  <c:v>2</c:v>
                </c:pt>
                <c:pt idx="25">
                  <c:v>1.4142135623730951</c:v>
                </c:pt>
                <c:pt idx="26">
                  <c:v>0</c:v>
                </c:pt>
                <c:pt idx="27">
                  <c:v>1</c:v>
                </c:pt>
                <c:pt idx="28">
                  <c:v>1.4142135623730951</c:v>
                </c:pt>
                <c:pt idx="29">
                  <c:v>1</c:v>
                </c:pt>
                <c:pt idx="30">
                  <c:v>1</c:v>
                </c:pt>
                <c:pt idx="31">
                  <c:v>2</c:v>
                </c:pt>
                <c:pt idx="32">
                  <c:v>1</c:v>
                </c:pt>
                <c:pt idx="33">
                  <c:v>1.4142135623730951</c:v>
                </c:pt>
                <c:pt idx="34">
                  <c:v>0</c:v>
                </c:pt>
                <c:pt idx="35">
                  <c:v>1</c:v>
                </c:pt>
                <c:pt idx="36">
                  <c:v>1.4142135623730951</c:v>
                </c:pt>
                <c:pt idx="37">
                  <c:v>1</c:v>
                </c:pt>
                <c:pt idx="38">
                  <c:v>1</c:v>
                </c:pt>
                <c:pt idx="39">
                  <c:v>1.4142135623730951</c:v>
                </c:pt>
                <c:pt idx="40">
                  <c:v>1.4142135623730951</c:v>
                </c:pt>
                <c:pt idx="41">
                  <c:v>0</c:v>
                </c:pt>
                <c:pt idx="42">
                  <c:v>2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0</c:v>
                </c:pt>
                <c:pt idx="47">
                  <c:v>1</c:v>
                </c:pt>
                <c:pt idx="48">
                  <c:v>1</c:v>
                </c:pt>
                <c:pt idx="49">
                  <c:v>1.4142135623730951</c:v>
                </c:pt>
                <c:pt idx="50">
                  <c:v>4</c:v>
                </c:pt>
                <c:pt idx="51">
                  <c:v>1</c:v>
                </c:pt>
                <c:pt idx="52">
                  <c:v>0</c:v>
                </c:pt>
                <c:pt idx="53">
                  <c:v>1.4142135623730951</c:v>
                </c:pt>
                <c:pt idx="54">
                  <c:v>2.2360679774997898</c:v>
                </c:pt>
                <c:pt idx="55">
                  <c:v>1</c:v>
                </c:pt>
                <c:pt idx="56">
                  <c:v>1</c:v>
                </c:pt>
                <c:pt idx="57">
                  <c:v>2</c:v>
                </c:pt>
                <c:pt idx="58">
                  <c:v>1</c:v>
                </c:pt>
                <c:pt idx="59">
                  <c:v>10</c:v>
                </c:pt>
                <c:pt idx="60">
                  <c:v>42.379240200834182</c:v>
                </c:pt>
                <c:pt idx="61">
                  <c:v>39.05124837953327</c:v>
                </c:pt>
                <c:pt idx="62">
                  <c:v>5.0990195135927845</c:v>
                </c:pt>
                <c:pt idx="63">
                  <c:v>17.464249196572979</c:v>
                </c:pt>
                <c:pt idx="64">
                  <c:v>7.0710678118654755</c:v>
                </c:pt>
                <c:pt idx="65">
                  <c:v>13.601470508735444</c:v>
                </c:pt>
                <c:pt idx="66">
                  <c:v>4</c:v>
                </c:pt>
                <c:pt idx="67">
                  <c:v>10.440306508910551</c:v>
                </c:pt>
                <c:pt idx="68">
                  <c:v>7</c:v>
                </c:pt>
                <c:pt idx="69">
                  <c:v>5</c:v>
                </c:pt>
                <c:pt idx="70">
                  <c:v>3.1622776601683795</c:v>
                </c:pt>
                <c:pt idx="71">
                  <c:v>3.1622776601683795</c:v>
                </c:pt>
                <c:pt idx="72">
                  <c:v>5</c:v>
                </c:pt>
                <c:pt idx="73">
                  <c:v>5</c:v>
                </c:pt>
                <c:pt idx="74">
                  <c:v>3.1622776601683795</c:v>
                </c:pt>
                <c:pt idx="75">
                  <c:v>5</c:v>
                </c:pt>
                <c:pt idx="76">
                  <c:v>2.2360679774997898</c:v>
                </c:pt>
                <c:pt idx="77">
                  <c:v>3.1622776601683795</c:v>
                </c:pt>
                <c:pt idx="78">
                  <c:v>4.4721359549995796</c:v>
                </c:pt>
                <c:pt idx="79">
                  <c:v>3.1622776601683795</c:v>
                </c:pt>
                <c:pt idx="80">
                  <c:v>4.2426406871192848</c:v>
                </c:pt>
                <c:pt idx="81">
                  <c:v>5</c:v>
                </c:pt>
                <c:pt idx="82">
                  <c:v>6.4031242374328485</c:v>
                </c:pt>
                <c:pt idx="83">
                  <c:v>1.4142135623730951</c:v>
                </c:pt>
                <c:pt idx="84">
                  <c:v>2.2360679774997898</c:v>
                </c:pt>
                <c:pt idx="85">
                  <c:v>1</c:v>
                </c:pt>
                <c:pt idx="86">
                  <c:v>1.4142135623730951</c:v>
                </c:pt>
                <c:pt idx="87">
                  <c:v>1.4142135623730951</c:v>
                </c:pt>
                <c:pt idx="88">
                  <c:v>3.1622776601683795</c:v>
                </c:pt>
                <c:pt idx="89">
                  <c:v>1</c:v>
                </c:pt>
                <c:pt idx="90">
                  <c:v>0</c:v>
                </c:pt>
                <c:pt idx="91">
                  <c:v>2.2360679774997898</c:v>
                </c:pt>
                <c:pt idx="92">
                  <c:v>1.4142135623730951</c:v>
                </c:pt>
                <c:pt idx="93">
                  <c:v>1.4142135623730951</c:v>
                </c:pt>
                <c:pt idx="94">
                  <c:v>0</c:v>
                </c:pt>
                <c:pt idx="95">
                  <c:v>3.1622776601683795</c:v>
                </c:pt>
                <c:pt idx="96">
                  <c:v>3.1622776601683795</c:v>
                </c:pt>
                <c:pt idx="97">
                  <c:v>2</c:v>
                </c:pt>
                <c:pt idx="98">
                  <c:v>1.4142135623730951</c:v>
                </c:pt>
                <c:pt idx="99">
                  <c:v>0</c:v>
                </c:pt>
                <c:pt idx="100">
                  <c:v>2.2360679774997898</c:v>
                </c:pt>
                <c:pt idx="101">
                  <c:v>2.2360679774997898</c:v>
                </c:pt>
                <c:pt idx="102">
                  <c:v>4.1231056256176606</c:v>
                </c:pt>
                <c:pt idx="103">
                  <c:v>2.2360679774997898</c:v>
                </c:pt>
                <c:pt idx="104">
                  <c:v>2.8284271247461903</c:v>
                </c:pt>
                <c:pt idx="105">
                  <c:v>4.1231056256176606</c:v>
                </c:pt>
                <c:pt idx="106">
                  <c:v>4.1231056256176606</c:v>
                </c:pt>
                <c:pt idx="107">
                  <c:v>4.1231056256176606</c:v>
                </c:pt>
                <c:pt idx="108">
                  <c:v>3.1622776601683795</c:v>
                </c:pt>
                <c:pt idx="109">
                  <c:v>2.8284271247461903</c:v>
                </c:pt>
                <c:pt idx="110">
                  <c:v>2.2360679774997898</c:v>
                </c:pt>
                <c:pt idx="111">
                  <c:v>4.4721359549995796</c:v>
                </c:pt>
                <c:pt idx="112">
                  <c:v>4.2426406871192848</c:v>
                </c:pt>
                <c:pt idx="113">
                  <c:v>6.4031242374328485</c:v>
                </c:pt>
                <c:pt idx="114">
                  <c:v>5</c:v>
                </c:pt>
                <c:pt idx="115">
                  <c:v>2</c:v>
                </c:pt>
                <c:pt idx="116">
                  <c:v>3.1622776601683795</c:v>
                </c:pt>
                <c:pt idx="117">
                  <c:v>3.1622776601683795</c:v>
                </c:pt>
                <c:pt idx="118">
                  <c:v>2.2360679774997898</c:v>
                </c:pt>
                <c:pt idx="119">
                  <c:v>7.810249675906654</c:v>
                </c:pt>
                <c:pt idx="120">
                  <c:v>2.2360679774997898</c:v>
                </c:pt>
                <c:pt idx="121">
                  <c:v>2.2360679774997898</c:v>
                </c:pt>
                <c:pt idx="122">
                  <c:v>8.0622577482985491</c:v>
                </c:pt>
                <c:pt idx="123">
                  <c:v>7.6157731058639087</c:v>
                </c:pt>
                <c:pt idx="124">
                  <c:v>2.8284271247461903</c:v>
                </c:pt>
                <c:pt idx="125">
                  <c:v>8.0622577482985491</c:v>
                </c:pt>
                <c:pt idx="126">
                  <c:v>6.0827625302982193</c:v>
                </c:pt>
                <c:pt idx="127">
                  <c:v>5.0990195135927845</c:v>
                </c:pt>
                <c:pt idx="128">
                  <c:v>2</c:v>
                </c:pt>
                <c:pt idx="129">
                  <c:v>6.0827625302982193</c:v>
                </c:pt>
                <c:pt idx="130">
                  <c:v>5.0990195135927845</c:v>
                </c:pt>
                <c:pt idx="131">
                  <c:v>5.8309518948453007</c:v>
                </c:pt>
                <c:pt idx="132">
                  <c:v>3.6055512754639891</c:v>
                </c:pt>
                <c:pt idx="133">
                  <c:v>1</c:v>
                </c:pt>
                <c:pt idx="134">
                  <c:v>4.2426406871192848</c:v>
                </c:pt>
                <c:pt idx="135">
                  <c:v>2</c:v>
                </c:pt>
                <c:pt idx="136">
                  <c:v>3.6055512754639891</c:v>
                </c:pt>
                <c:pt idx="137">
                  <c:v>3.6055512754639891</c:v>
                </c:pt>
                <c:pt idx="138">
                  <c:v>6.324555320336759</c:v>
                </c:pt>
                <c:pt idx="139">
                  <c:v>4</c:v>
                </c:pt>
                <c:pt idx="140">
                  <c:v>10</c:v>
                </c:pt>
                <c:pt idx="141">
                  <c:v>22.022715545545239</c:v>
                </c:pt>
                <c:pt idx="142">
                  <c:v>23.086792761230392</c:v>
                </c:pt>
                <c:pt idx="143">
                  <c:v>43.68065933568311</c:v>
                </c:pt>
                <c:pt idx="144">
                  <c:v>35.440090293338699</c:v>
                </c:pt>
                <c:pt idx="145">
                  <c:v>48.270073544588683</c:v>
                </c:pt>
                <c:pt idx="146">
                  <c:v>14.212670403551895</c:v>
                </c:pt>
                <c:pt idx="147">
                  <c:v>7.2111025509279782</c:v>
                </c:pt>
                <c:pt idx="148">
                  <c:v>35.114099732158877</c:v>
                </c:pt>
                <c:pt idx="149">
                  <c:v>58.077534382926416</c:v>
                </c:pt>
                <c:pt idx="150">
                  <c:v>11.045361017187261</c:v>
                </c:pt>
                <c:pt idx="151">
                  <c:v>32.984845004941285</c:v>
                </c:pt>
                <c:pt idx="152">
                  <c:v>17.088007490635061</c:v>
                </c:pt>
                <c:pt idx="153">
                  <c:v>19.026297590440446</c:v>
                </c:pt>
                <c:pt idx="154">
                  <c:v>8.0622577482985491</c:v>
                </c:pt>
                <c:pt idx="155">
                  <c:v>36.013886210738214</c:v>
                </c:pt>
                <c:pt idx="156">
                  <c:v>1</c:v>
                </c:pt>
                <c:pt idx="157">
                  <c:v>29.732137494637012</c:v>
                </c:pt>
                <c:pt idx="158">
                  <c:v>12.806248474865697</c:v>
                </c:pt>
                <c:pt idx="159">
                  <c:v>16.15549442140351</c:v>
                </c:pt>
                <c:pt idx="160">
                  <c:v>10.440306508910551</c:v>
                </c:pt>
                <c:pt idx="161">
                  <c:v>9.2195444572928871</c:v>
                </c:pt>
                <c:pt idx="162">
                  <c:v>8.2462112512353212</c:v>
                </c:pt>
                <c:pt idx="163">
                  <c:v>8.9442719099991592</c:v>
                </c:pt>
                <c:pt idx="164">
                  <c:v>45.541190146942803</c:v>
                </c:pt>
                <c:pt idx="165">
                  <c:v>175.51353224181889</c:v>
                </c:pt>
                <c:pt idx="166">
                  <c:v>122.58874336577564</c:v>
                </c:pt>
                <c:pt idx="167">
                  <c:v>133.15029102484155</c:v>
                </c:pt>
                <c:pt idx="168">
                  <c:v>25.942243542145693</c:v>
                </c:pt>
                <c:pt idx="169">
                  <c:v>3.1622776601683795</c:v>
                </c:pt>
                <c:pt idx="170">
                  <c:v>8.0622577482985491</c:v>
                </c:pt>
                <c:pt idx="171">
                  <c:v>11.704699910719626</c:v>
                </c:pt>
                <c:pt idx="172">
                  <c:v>96.046863561492728</c:v>
                </c:pt>
                <c:pt idx="173">
                  <c:v>51.400389103585589</c:v>
                </c:pt>
                <c:pt idx="174">
                  <c:v>50.24937810560445</c:v>
                </c:pt>
                <c:pt idx="175">
                  <c:v>67.268120235368556</c:v>
                </c:pt>
                <c:pt idx="176">
                  <c:v>9.0553851381374173</c:v>
                </c:pt>
                <c:pt idx="177">
                  <c:v>44.147480109288232</c:v>
                </c:pt>
                <c:pt idx="178">
                  <c:v>87.80091115700337</c:v>
                </c:pt>
                <c:pt idx="179">
                  <c:v>60.033324079214538</c:v>
                </c:pt>
                <c:pt idx="180">
                  <c:v>49.244289008980523</c:v>
                </c:pt>
                <c:pt idx="181">
                  <c:v>45.880278987817846</c:v>
                </c:pt>
                <c:pt idx="182">
                  <c:v>41.340053217188775</c:v>
                </c:pt>
                <c:pt idx="183">
                  <c:v>23.769728648009426</c:v>
                </c:pt>
                <c:pt idx="184">
                  <c:v>17.691806012954132</c:v>
                </c:pt>
                <c:pt idx="185">
                  <c:v>28.861739379323623</c:v>
                </c:pt>
                <c:pt idx="186">
                  <c:v>30.805843601498726</c:v>
                </c:pt>
                <c:pt idx="187">
                  <c:v>15.033296378372908</c:v>
                </c:pt>
                <c:pt idx="188">
                  <c:v>25.45584412271571</c:v>
                </c:pt>
                <c:pt idx="189">
                  <c:v>22.803508501982758</c:v>
                </c:pt>
                <c:pt idx="190">
                  <c:v>20.591260281974002</c:v>
                </c:pt>
                <c:pt idx="191">
                  <c:v>78.236819976274603</c:v>
                </c:pt>
                <c:pt idx="192">
                  <c:v>77.466121627457255</c:v>
                </c:pt>
                <c:pt idx="193">
                  <c:v>27.018512172212592</c:v>
                </c:pt>
                <c:pt idx="194">
                  <c:v>20</c:v>
                </c:pt>
                <c:pt idx="195">
                  <c:v>43.382023926967726</c:v>
                </c:pt>
                <c:pt idx="196">
                  <c:v>134.80726983364065</c:v>
                </c:pt>
                <c:pt idx="197">
                  <c:v>114.03946685248927</c:v>
                </c:pt>
                <c:pt idx="198">
                  <c:v>73.409808608931812</c:v>
                </c:pt>
                <c:pt idx="199">
                  <c:v>41.43669871020132</c:v>
                </c:pt>
                <c:pt idx="200">
                  <c:v>66.483080554378645</c:v>
                </c:pt>
                <c:pt idx="201">
                  <c:v>19.104973174542799</c:v>
                </c:pt>
                <c:pt idx="202">
                  <c:v>36.221540552549669</c:v>
                </c:pt>
                <c:pt idx="203">
                  <c:v>36.496575181789318</c:v>
                </c:pt>
                <c:pt idx="204">
                  <c:v>53.907327887774215</c:v>
                </c:pt>
                <c:pt idx="205">
                  <c:v>19.104973174542799</c:v>
                </c:pt>
                <c:pt idx="206">
                  <c:v>10.04987562112089</c:v>
                </c:pt>
                <c:pt idx="207">
                  <c:v>45.607017003965517</c:v>
                </c:pt>
                <c:pt idx="208">
                  <c:v>61.554853586049575</c:v>
                </c:pt>
                <c:pt idx="209">
                  <c:v>32.015621187164243</c:v>
                </c:pt>
                <c:pt idx="210">
                  <c:v>17.029386365926403</c:v>
                </c:pt>
                <c:pt idx="211">
                  <c:v>27.802877548915689</c:v>
                </c:pt>
                <c:pt idx="212">
                  <c:v>49.929950931279713</c:v>
                </c:pt>
                <c:pt idx="213">
                  <c:v>32.756678708318397</c:v>
                </c:pt>
                <c:pt idx="214">
                  <c:v>49</c:v>
                </c:pt>
                <c:pt idx="215">
                  <c:v>61.741396161732524</c:v>
                </c:pt>
                <c:pt idx="216">
                  <c:v>45.177427992306072</c:v>
                </c:pt>
                <c:pt idx="217">
                  <c:v>35.693136595149497</c:v>
                </c:pt>
                <c:pt idx="218">
                  <c:v>40.224370722237531</c:v>
                </c:pt>
                <c:pt idx="219">
                  <c:v>64.536811201050213</c:v>
                </c:pt>
                <c:pt idx="220">
                  <c:v>72.006944109578768</c:v>
                </c:pt>
                <c:pt idx="221">
                  <c:v>40.496913462633174</c:v>
                </c:pt>
                <c:pt idx="222">
                  <c:v>36.249137920783717</c:v>
                </c:pt>
                <c:pt idx="223">
                  <c:v>38.470768123342687</c:v>
                </c:pt>
                <c:pt idx="224">
                  <c:v>29.832867780352597</c:v>
                </c:pt>
                <c:pt idx="225">
                  <c:v>49.244289008980523</c:v>
                </c:pt>
                <c:pt idx="226">
                  <c:v>63.788713735268246</c:v>
                </c:pt>
                <c:pt idx="227">
                  <c:v>13.601470508735444</c:v>
                </c:pt>
                <c:pt idx="228">
                  <c:v>27.784887978899608</c:v>
                </c:pt>
                <c:pt idx="229">
                  <c:v>23.086792761230392</c:v>
                </c:pt>
                <c:pt idx="230">
                  <c:v>51.009802979427398</c:v>
                </c:pt>
                <c:pt idx="231">
                  <c:v>90.022219479415199</c:v>
                </c:pt>
                <c:pt idx="232">
                  <c:v>21</c:v>
                </c:pt>
                <c:pt idx="233">
                  <c:v>43.08131845707603</c:v>
                </c:pt>
                <c:pt idx="234">
                  <c:v>22.022715545545239</c:v>
                </c:pt>
                <c:pt idx="235">
                  <c:v>3.1622776601683795</c:v>
                </c:pt>
                <c:pt idx="236">
                  <c:v>24.758836806279895</c:v>
                </c:pt>
                <c:pt idx="237">
                  <c:v>20.09975124224178</c:v>
                </c:pt>
                <c:pt idx="238">
                  <c:v>12.727922061357855</c:v>
                </c:pt>
                <c:pt idx="239">
                  <c:v>29</c:v>
                </c:pt>
                <c:pt idx="240">
                  <c:v>54.083269131959838</c:v>
                </c:pt>
                <c:pt idx="241">
                  <c:v>22.671568097509269</c:v>
                </c:pt>
                <c:pt idx="242">
                  <c:v>17</c:v>
                </c:pt>
                <c:pt idx="243">
                  <c:v>19.646882704388499</c:v>
                </c:pt>
                <c:pt idx="244">
                  <c:v>3.6055512754639891</c:v>
                </c:pt>
                <c:pt idx="245">
                  <c:v>18.681541692269406</c:v>
                </c:pt>
                <c:pt idx="246">
                  <c:v>7.0710678118654755</c:v>
                </c:pt>
                <c:pt idx="247">
                  <c:v>11.661903789690601</c:v>
                </c:pt>
                <c:pt idx="248">
                  <c:v>39.204591567825318</c:v>
                </c:pt>
                <c:pt idx="249">
                  <c:v>34.23448553724738</c:v>
                </c:pt>
                <c:pt idx="250">
                  <c:v>13</c:v>
                </c:pt>
                <c:pt idx="251">
                  <c:v>4.4721359549995796</c:v>
                </c:pt>
                <c:pt idx="252">
                  <c:v>18</c:v>
                </c:pt>
                <c:pt idx="253">
                  <c:v>22.135943621178654</c:v>
                </c:pt>
                <c:pt idx="254">
                  <c:v>7.6157731058639087</c:v>
                </c:pt>
                <c:pt idx="255">
                  <c:v>17.464249196572979</c:v>
                </c:pt>
                <c:pt idx="256">
                  <c:v>3.6055512754639891</c:v>
                </c:pt>
                <c:pt idx="257">
                  <c:v>55.226805085936306</c:v>
                </c:pt>
                <c:pt idx="258">
                  <c:v>57.008771254956898</c:v>
                </c:pt>
                <c:pt idx="259">
                  <c:v>19.104973174542799</c:v>
                </c:pt>
                <c:pt idx="260">
                  <c:v>16.492422502470642</c:v>
                </c:pt>
                <c:pt idx="261">
                  <c:v>27.856776554368238</c:v>
                </c:pt>
                <c:pt idx="262">
                  <c:v>11.661903789690601</c:v>
                </c:pt>
                <c:pt idx="263">
                  <c:v>31.016124838541646</c:v>
                </c:pt>
                <c:pt idx="264">
                  <c:v>42.190046219457976</c:v>
                </c:pt>
                <c:pt idx="265">
                  <c:v>17.464249196572979</c:v>
                </c:pt>
                <c:pt idx="266">
                  <c:v>5</c:v>
                </c:pt>
                <c:pt idx="267">
                  <c:v>22.203603311174518</c:v>
                </c:pt>
                <c:pt idx="268">
                  <c:v>18.110770276274835</c:v>
                </c:pt>
                <c:pt idx="269">
                  <c:v>7.0710678118654755</c:v>
                </c:pt>
                <c:pt idx="270">
                  <c:v>11.661903789690601</c:v>
                </c:pt>
                <c:pt idx="271">
                  <c:v>9.4868329805051381</c:v>
                </c:pt>
                <c:pt idx="272">
                  <c:v>10.440306508910551</c:v>
                </c:pt>
                <c:pt idx="273">
                  <c:v>21.540659228538015</c:v>
                </c:pt>
                <c:pt idx="274">
                  <c:v>15.811388300841896</c:v>
                </c:pt>
                <c:pt idx="275">
                  <c:v>13.152946437965905</c:v>
                </c:pt>
                <c:pt idx="276">
                  <c:v>22.561028345356956</c:v>
                </c:pt>
                <c:pt idx="277">
                  <c:v>19.313207915827967</c:v>
                </c:pt>
                <c:pt idx="278">
                  <c:v>16.031219541881399</c:v>
                </c:pt>
                <c:pt idx="279">
                  <c:v>16.492422502470642</c:v>
                </c:pt>
                <c:pt idx="280">
                  <c:v>34.928498393145958</c:v>
                </c:pt>
                <c:pt idx="281">
                  <c:v>14.866068747318506</c:v>
                </c:pt>
                <c:pt idx="282">
                  <c:v>24.738633753705962</c:v>
                </c:pt>
                <c:pt idx="283">
                  <c:v>27.892651361962706</c:v>
                </c:pt>
                <c:pt idx="284">
                  <c:v>12</c:v>
                </c:pt>
                <c:pt idx="285">
                  <c:v>11.180339887498949</c:v>
                </c:pt>
                <c:pt idx="286">
                  <c:v>7.2801098892805181</c:v>
                </c:pt>
                <c:pt idx="287">
                  <c:v>13</c:v>
                </c:pt>
                <c:pt idx="288">
                  <c:v>41.761226035642203</c:v>
                </c:pt>
                <c:pt idx="289">
                  <c:v>19.313207915827967</c:v>
                </c:pt>
                <c:pt idx="290">
                  <c:v>29.154759474226502</c:v>
                </c:pt>
                <c:pt idx="291">
                  <c:v>32.202484376209235</c:v>
                </c:pt>
                <c:pt idx="292">
                  <c:v>18.601075237738275</c:v>
                </c:pt>
                <c:pt idx="293">
                  <c:v>12.206555615733702</c:v>
                </c:pt>
                <c:pt idx="294">
                  <c:v>24.331050121192877</c:v>
                </c:pt>
                <c:pt idx="295">
                  <c:v>25.079872407968907</c:v>
                </c:pt>
                <c:pt idx="296">
                  <c:v>59.413803110051795</c:v>
                </c:pt>
                <c:pt idx="297">
                  <c:v>27.784887978899608</c:v>
                </c:pt>
                <c:pt idx="298">
                  <c:v>15.524174696260024</c:v>
                </c:pt>
                <c:pt idx="299">
                  <c:v>21.377558326431949</c:v>
                </c:pt>
                <c:pt idx="300">
                  <c:v>19.235384061671343</c:v>
                </c:pt>
                <c:pt idx="301">
                  <c:v>14.212670403551895</c:v>
                </c:pt>
                <c:pt idx="302">
                  <c:v>48.052055106935853</c:v>
                </c:pt>
                <c:pt idx="303">
                  <c:v>66.753277073114546</c:v>
                </c:pt>
                <c:pt idx="304">
                  <c:v>11.180339887498949</c:v>
                </c:pt>
                <c:pt idx="305">
                  <c:v>10.770329614269007</c:v>
                </c:pt>
                <c:pt idx="306">
                  <c:v>15.231546211727817</c:v>
                </c:pt>
                <c:pt idx="307">
                  <c:v>11.401754250991379</c:v>
                </c:pt>
                <c:pt idx="308">
                  <c:v>9.8488578017961039</c:v>
                </c:pt>
                <c:pt idx="309">
                  <c:v>15.033296378372908</c:v>
                </c:pt>
                <c:pt idx="310">
                  <c:v>41.231056256176608</c:v>
                </c:pt>
                <c:pt idx="311">
                  <c:v>6</c:v>
                </c:pt>
                <c:pt idx="312">
                  <c:v>20.024984394500787</c:v>
                </c:pt>
                <c:pt idx="313">
                  <c:v>79.611556949980567</c:v>
                </c:pt>
                <c:pt idx="314">
                  <c:v>81.498466243236749</c:v>
                </c:pt>
                <c:pt idx="315">
                  <c:v>26.627053911388696</c:v>
                </c:pt>
                <c:pt idx="316">
                  <c:v>59.774576535513823</c:v>
                </c:pt>
                <c:pt idx="317">
                  <c:v>70.83078426785913</c:v>
                </c:pt>
                <c:pt idx="318">
                  <c:v>60.530983801686226</c:v>
                </c:pt>
                <c:pt idx="319">
                  <c:v>28.442925306655784</c:v>
                </c:pt>
                <c:pt idx="320">
                  <c:v>2.2360679774997898</c:v>
                </c:pt>
                <c:pt idx="321">
                  <c:v>49.477267507411923</c:v>
                </c:pt>
                <c:pt idx="322">
                  <c:v>44.181444068749045</c:v>
                </c:pt>
                <c:pt idx="323">
                  <c:v>27.856776554368238</c:v>
                </c:pt>
                <c:pt idx="324">
                  <c:v>29.410882339705484</c:v>
                </c:pt>
                <c:pt idx="325">
                  <c:v>20.518284528683193</c:v>
                </c:pt>
                <c:pt idx="326">
                  <c:v>11.704699910719626</c:v>
                </c:pt>
                <c:pt idx="327">
                  <c:v>27.856776554368238</c:v>
                </c:pt>
                <c:pt idx="328">
                  <c:v>25.179356624028344</c:v>
                </c:pt>
                <c:pt idx="329">
                  <c:v>33.955853692699293</c:v>
                </c:pt>
                <c:pt idx="330">
                  <c:v>27.459060435491963</c:v>
                </c:pt>
                <c:pt idx="331">
                  <c:v>32.280024783137947</c:v>
                </c:pt>
                <c:pt idx="332">
                  <c:v>14.866068747318506</c:v>
                </c:pt>
                <c:pt idx="333">
                  <c:v>1.4142135623730951</c:v>
                </c:pt>
                <c:pt idx="334">
                  <c:v>2.8284271247461903</c:v>
                </c:pt>
                <c:pt idx="335">
                  <c:v>31.016124838541646</c:v>
                </c:pt>
                <c:pt idx="336">
                  <c:v>34.481879299133332</c:v>
                </c:pt>
                <c:pt idx="337">
                  <c:v>37.735924528226413</c:v>
                </c:pt>
                <c:pt idx="338">
                  <c:v>9.8994949366116654</c:v>
                </c:pt>
                <c:pt idx="339">
                  <c:v>44.045431091090478</c:v>
                </c:pt>
                <c:pt idx="340">
                  <c:v>61</c:v>
                </c:pt>
                <c:pt idx="341">
                  <c:v>190.94763680129691</c:v>
                </c:pt>
                <c:pt idx="342">
                  <c:v>376.57535766430601</c:v>
                </c:pt>
                <c:pt idx="343">
                  <c:v>304.96229275108749</c:v>
                </c:pt>
                <c:pt idx="344">
                  <c:v>103.16006979447037</c:v>
                </c:pt>
                <c:pt idx="345">
                  <c:v>22.803508501982758</c:v>
                </c:pt>
                <c:pt idx="346">
                  <c:v>42.720018726587654</c:v>
                </c:pt>
                <c:pt idx="347">
                  <c:v>76.922038454528746</c:v>
                </c:pt>
                <c:pt idx="348">
                  <c:v>21.400934559032695</c:v>
                </c:pt>
                <c:pt idx="349">
                  <c:v>49.244289008980523</c:v>
                </c:pt>
                <c:pt idx="350">
                  <c:v>130.034610777285</c:v>
                </c:pt>
                <c:pt idx="351">
                  <c:v>182.56231812726304</c:v>
                </c:pt>
                <c:pt idx="352">
                  <c:v>80</c:v>
                </c:pt>
                <c:pt idx="353">
                  <c:v>128.26924806827239</c:v>
                </c:pt>
                <c:pt idx="354">
                  <c:v>95.519631490076421</c:v>
                </c:pt>
                <c:pt idx="355">
                  <c:v>71.028163428319047</c:v>
                </c:pt>
                <c:pt idx="356">
                  <c:v>66.068146636635717</c:v>
                </c:pt>
                <c:pt idx="357">
                  <c:v>81.884064383737083</c:v>
                </c:pt>
                <c:pt idx="358">
                  <c:v>94.540996398387932</c:v>
                </c:pt>
                <c:pt idx="359">
                  <c:v>38.013155617496423</c:v>
                </c:pt>
                <c:pt idx="360">
                  <c:v>39.849717690342551</c:v>
                </c:pt>
                <c:pt idx="361">
                  <c:v>23.086792761230392</c:v>
                </c:pt>
                <c:pt idx="362">
                  <c:v>11.180339887498949</c:v>
                </c:pt>
                <c:pt idx="363">
                  <c:v>22.825424421026653</c:v>
                </c:pt>
                <c:pt idx="364">
                  <c:v>30</c:v>
                </c:pt>
                <c:pt idx="365">
                  <c:v>24</c:v>
                </c:pt>
                <c:pt idx="366">
                  <c:v>7.2801098892805181</c:v>
                </c:pt>
                <c:pt idx="367">
                  <c:v>11.180339887498949</c:v>
                </c:pt>
                <c:pt idx="368">
                  <c:v>13.038404810405298</c:v>
                </c:pt>
                <c:pt idx="369">
                  <c:v>28.635642126552707</c:v>
                </c:pt>
                <c:pt idx="370">
                  <c:v>9.2195444572928871</c:v>
                </c:pt>
                <c:pt idx="371">
                  <c:v>14.212670403551895</c:v>
                </c:pt>
                <c:pt idx="372">
                  <c:v>46.173585522460783</c:v>
                </c:pt>
                <c:pt idx="373">
                  <c:v>58.180752831155424</c:v>
                </c:pt>
                <c:pt idx="374">
                  <c:v>39.962482405376171</c:v>
                </c:pt>
                <c:pt idx="375">
                  <c:v>34.928498393145958</c:v>
                </c:pt>
                <c:pt idx="376">
                  <c:v>20.124611797498108</c:v>
                </c:pt>
                <c:pt idx="377">
                  <c:v>20</c:v>
                </c:pt>
                <c:pt idx="378">
                  <c:v>29.732137494637012</c:v>
                </c:pt>
                <c:pt idx="379">
                  <c:v>20.248456731316587</c:v>
                </c:pt>
                <c:pt idx="380">
                  <c:v>6.0827625302982193</c:v>
                </c:pt>
                <c:pt idx="381">
                  <c:v>20.09975124224178</c:v>
                </c:pt>
                <c:pt idx="382">
                  <c:v>53.338541412378348</c:v>
                </c:pt>
                <c:pt idx="383">
                  <c:v>102</c:v>
                </c:pt>
                <c:pt idx="384">
                  <c:v>74.672618810377884</c:v>
                </c:pt>
                <c:pt idx="385">
                  <c:v>13.416407864998739</c:v>
                </c:pt>
                <c:pt idx="386">
                  <c:v>31.906112267087632</c:v>
                </c:pt>
                <c:pt idx="387">
                  <c:v>32.388269481403292</c:v>
                </c:pt>
                <c:pt idx="388">
                  <c:v>52</c:v>
                </c:pt>
                <c:pt idx="389">
                  <c:v>30.594117081556711</c:v>
                </c:pt>
                <c:pt idx="390">
                  <c:v>11.661903789690601</c:v>
                </c:pt>
                <c:pt idx="391">
                  <c:v>29.120439557122072</c:v>
                </c:pt>
                <c:pt idx="392">
                  <c:v>9.2195444572928871</c:v>
                </c:pt>
                <c:pt idx="393">
                  <c:v>10.770329614269007</c:v>
                </c:pt>
                <c:pt idx="394">
                  <c:v>16.124515496597098</c:v>
                </c:pt>
                <c:pt idx="395">
                  <c:v>19.104973174542799</c:v>
                </c:pt>
                <c:pt idx="396">
                  <c:v>34.014702703389901</c:v>
                </c:pt>
                <c:pt idx="397">
                  <c:v>26.172504656604801</c:v>
                </c:pt>
                <c:pt idx="398">
                  <c:v>15.033296378372908</c:v>
                </c:pt>
                <c:pt idx="399">
                  <c:v>3.1622776601683795</c:v>
                </c:pt>
                <c:pt idx="400">
                  <c:v>35.227829907617071</c:v>
                </c:pt>
                <c:pt idx="401">
                  <c:v>22.203603311174518</c:v>
                </c:pt>
                <c:pt idx="402">
                  <c:v>8.0622577482985491</c:v>
                </c:pt>
                <c:pt idx="403">
                  <c:v>13.416407864998739</c:v>
                </c:pt>
                <c:pt idx="404">
                  <c:v>7.2111025509279782</c:v>
                </c:pt>
                <c:pt idx="405">
                  <c:v>8.2462112512353212</c:v>
                </c:pt>
                <c:pt idx="406">
                  <c:v>3.6055512754639891</c:v>
                </c:pt>
                <c:pt idx="407">
                  <c:v>11.180339887498949</c:v>
                </c:pt>
                <c:pt idx="408">
                  <c:v>23.53720459187964</c:v>
                </c:pt>
                <c:pt idx="409">
                  <c:v>13.928388277184119</c:v>
                </c:pt>
                <c:pt idx="410">
                  <c:v>9.0553851381374173</c:v>
                </c:pt>
                <c:pt idx="411">
                  <c:v>7.2111025509279782</c:v>
                </c:pt>
                <c:pt idx="412">
                  <c:v>8.0622577482985491</c:v>
                </c:pt>
                <c:pt idx="413">
                  <c:v>2</c:v>
                </c:pt>
                <c:pt idx="414">
                  <c:v>10.04987562112089</c:v>
                </c:pt>
                <c:pt idx="415">
                  <c:v>11.661903789690601</c:v>
                </c:pt>
                <c:pt idx="416">
                  <c:v>7.2801098892805181</c:v>
                </c:pt>
                <c:pt idx="417">
                  <c:v>1.4142135623730951</c:v>
                </c:pt>
                <c:pt idx="418">
                  <c:v>16.15549442140351</c:v>
                </c:pt>
                <c:pt idx="419">
                  <c:v>25.96150997149434</c:v>
                </c:pt>
                <c:pt idx="420">
                  <c:v>16.763054614240211</c:v>
                </c:pt>
                <c:pt idx="421">
                  <c:v>21.095023109728988</c:v>
                </c:pt>
                <c:pt idx="422">
                  <c:v>21.931712199461309</c:v>
                </c:pt>
                <c:pt idx="423">
                  <c:v>46.043457732885351</c:v>
                </c:pt>
                <c:pt idx="424">
                  <c:v>68.410525505948286</c:v>
                </c:pt>
                <c:pt idx="425">
                  <c:v>17.691806012954132</c:v>
                </c:pt>
                <c:pt idx="426">
                  <c:v>6.324555320336759</c:v>
                </c:pt>
                <c:pt idx="427">
                  <c:v>24.207436873820409</c:v>
                </c:pt>
                <c:pt idx="428">
                  <c:v>17</c:v>
                </c:pt>
                <c:pt idx="429">
                  <c:v>10.04987562112089</c:v>
                </c:pt>
                <c:pt idx="430">
                  <c:v>19.235384061671343</c:v>
                </c:pt>
                <c:pt idx="431">
                  <c:v>13.038404810405298</c:v>
                </c:pt>
                <c:pt idx="432">
                  <c:v>61.188234163113421</c:v>
                </c:pt>
                <c:pt idx="433">
                  <c:v>58.855755878248644</c:v>
                </c:pt>
                <c:pt idx="434">
                  <c:v>7.2801098892805181</c:v>
                </c:pt>
                <c:pt idx="435">
                  <c:v>154.05518491761322</c:v>
                </c:pt>
                <c:pt idx="436">
                  <c:v>434.93677701477486</c:v>
                </c:pt>
                <c:pt idx="437">
                  <c:v>224.1539649437413</c:v>
                </c:pt>
                <c:pt idx="438">
                  <c:v>120.33287165193059</c:v>
                </c:pt>
                <c:pt idx="439">
                  <c:v>188.73261509341728</c:v>
                </c:pt>
                <c:pt idx="440">
                  <c:v>139.29106216839614</c:v>
                </c:pt>
                <c:pt idx="441">
                  <c:v>163.835283135227</c:v>
                </c:pt>
                <c:pt idx="442">
                  <c:v>61.032778078668514</c:v>
                </c:pt>
                <c:pt idx="443">
                  <c:v>88.090862182180956</c:v>
                </c:pt>
                <c:pt idx="444">
                  <c:v>98.081598681913832</c:v>
                </c:pt>
                <c:pt idx="445">
                  <c:v>77.414468931847622</c:v>
                </c:pt>
                <c:pt idx="446">
                  <c:v>53.740115370177612</c:v>
                </c:pt>
                <c:pt idx="447">
                  <c:v>80.448741444475061</c:v>
                </c:pt>
                <c:pt idx="448">
                  <c:v>191.5097908724251</c:v>
                </c:pt>
                <c:pt idx="449">
                  <c:v>52</c:v>
                </c:pt>
                <c:pt idx="450">
                  <c:v>51.894122981316485</c:v>
                </c:pt>
                <c:pt idx="451">
                  <c:v>305.11800995680346</c:v>
                </c:pt>
                <c:pt idx="452">
                  <c:v>84.693565280958623</c:v>
                </c:pt>
                <c:pt idx="453">
                  <c:v>221.63934668736056</c:v>
                </c:pt>
                <c:pt idx="454">
                  <c:v>39.623225512317902</c:v>
                </c:pt>
                <c:pt idx="455">
                  <c:v>120.21647141718975</c:v>
                </c:pt>
                <c:pt idx="456">
                  <c:v>160.15305179733542</c:v>
                </c:pt>
                <c:pt idx="457">
                  <c:v>151.58495967608397</c:v>
                </c:pt>
                <c:pt idx="458">
                  <c:v>74.027022093286988</c:v>
                </c:pt>
                <c:pt idx="459">
                  <c:v>109.5627673984187</c:v>
                </c:pt>
                <c:pt idx="460">
                  <c:v>60.539243470661241</c:v>
                </c:pt>
                <c:pt idx="461">
                  <c:v>77.278716345446625</c:v>
                </c:pt>
                <c:pt idx="462">
                  <c:v>14.142135623730951</c:v>
                </c:pt>
                <c:pt idx="463">
                  <c:v>61.057350089894989</c:v>
                </c:pt>
                <c:pt idx="464">
                  <c:v>25.079872407968907</c:v>
                </c:pt>
                <c:pt idx="465">
                  <c:v>17.888543819998318</c:v>
                </c:pt>
                <c:pt idx="466">
                  <c:v>33.120990323358392</c:v>
                </c:pt>
                <c:pt idx="467">
                  <c:v>38.275318418009277</c:v>
                </c:pt>
                <c:pt idx="468">
                  <c:v>45.122056690713912</c:v>
                </c:pt>
                <c:pt idx="469">
                  <c:v>119.92080720208649</c:v>
                </c:pt>
                <c:pt idx="470">
                  <c:v>46.400431032480725</c:v>
                </c:pt>
                <c:pt idx="471">
                  <c:v>23.769728648009426</c:v>
                </c:pt>
                <c:pt idx="472">
                  <c:v>15.264337522473747</c:v>
                </c:pt>
                <c:pt idx="473">
                  <c:v>74.518454090245328</c:v>
                </c:pt>
                <c:pt idx="474">
                  <c:v>67.268120235368556</c:v>
                </c:pt>
                <c:pt idx="475">
                  <c:v>44.598206241955516</c:v>
                </c:pt>
                <c:pt idx="476">
                  <c:v>125.21980673998823</c:v>
                </c:pt>
                <c:pt idx="477">
                  <c:v>19.798989873223331</c:v>
                </c:pt>
                <c:pt idx="478">
                  <c:v>151.38031576133008</c:v>
                </c:pt>
                <c:pt idx="479">
                  <c:v>45.803929962395145</c:v>
                </c:pt>
                <c:pt idx="480">
                  <c:v>36.235341863986875</c:v>
                </c:pt>
                <c:pt idx="481">
                  <c:v>71.007041904306931</c:v>
                </c:pt>
                <c:pt idx="482">
                  <c:v>15.264337522473747</c:v>
                </c:pt>
                <c:pt idx="483">
                  <c:v>119.57006314291216</c:v>
                </c:pt>
                <c:pt idx="484">
                  <c:v>14.560219778561036</c:v>
                </c:pt>
                <c:pt idx="485">
                  <c:v>19.209372712298546</c:v>
                </c:pt>
                <c:pt idx="486">
                  <c:v>127.66362050325849</c:v>
                </c:pt>
                <c:pt idx="487">
                  <c:v>127.90621564255585</c:v>
                </c:pt>
                <c:pt idx="488">
                  <c:v>86.977008456258133</c:v>
                </c:pt>
                <c:pt idx="489">
                  <c:v>154.20765220960988</c:v>
                </c:pt>
                <c:pt idx="490">
                  <c:v>78.771822373231913</c:v>
                </c:pt>
                <c:pt idx="491">
                  <c:v>23.853720883753127</c:v>
                </c:pt>
                <c:pt idx="492">
                  <c:v>24.041630560342615</c:v>
                </c:pt>
                <c:pt idx="493">
                  <c:v>89.961102705558247</c:v>
                </c:pt>
                <c:pt idx="494">
                  <c:v>79.624116949577527</c:v>
                </c:pt>
                <c:pt idx="495">
                  <c:v>76.485292703891773</c:v>
                </c:pt>
                <c:pt idx="496">
                  <c:v>184.44782460088814</c:v>
                </c:pt>
                <c:pt idx="497">
                  <c:v>104.00480758118829</c:v>
                </c:pt>
                <c:pt idx="498">
                  <c:v>34.713109915419565</c:v>
                </c:pt>
                <c:pt idx="499">
                  <c:v>32.984845004941285</c:v>
                </c:pt>
                <c:pt idx="500">
                  <c:v>35.735136770411273</c:v>
                </c:pt>
                <c:pt idx="501">
                  <c:v>16.763054614240211</c:v>
                </c:pt>
                <c:pt idx="502">
                  <c:v>36.249137920783717</c:v>
                </c:pt>
                <c:pt idx="503">
                  <c:v>38.639358172723313</c:v>
                </c:pt>
                <c:pt idx="504">
                  <c:v>21.023796041628639</c:v>
                </c:pt>
                <c:pt idx="505">
                  <c:v>85.632937588290176</c:v>
                </c:pt>
                <c:pt idx="506">
                  <c:v>162.45922565370057</c:v>
                </c:pt>
                <c:pt idx="507">
                  <c:v>66.219332524573218</c:v>
                </c:pt>
                <c:pt idx="508">
                  <c:v>92.892410884851088</c:v>
                </c:pt>
                <c:pt idx="509">
                  <c:v>201.29580224137811</c:v>
                </c:pt>
                <c:pt idx="510">
                  <c:v>151.47607071745688</c:v>
                </c:pt>
                <c:pt idx="511">
                  <c:v>75.451971478550519</c:v>
                </c:pt>
                <c:pt idx="512">
                  <c:v>226.88322987827902</c:v>
                </c:pt>
                <c:pt idx="513">
                  <c:v>191.1334612253961</c:v>
                </c:pt>
                <c:pt idx="514">
                  <c:v>99.247166206396045</c:v>
                </c:pt>
                <c:pt idx="515">
                  <c:v>234.92339176846565</c:v>
                </c:pt>
                <c:pt idx="516">
                  <c:v>180.57962232765911</c:v>
                </c:pt>
                <c:pt idx="517">
                  <c:v>47.518417482066887</c:v>
                </c:pt>
                <c:pt idx="518">
                  <c:v>181.3201588351389</c:v>
                </c:pt>
                <c:pt idx="519">
                  <c:v>93.059120993054734</c:v>
                </c:pt>
                <c:pt idx="520">
                  <c:v>44.384682042344295</c:v>
                </c:pt>
                <c:pt idx="521">
                  <c:v>17.888543819998318</c:v>
                </c:pt>
                <c:pt idx="522">
                  <c:v>12.083045973594572</c:v>
                </c:pt>
                <c:pt idx="523">
                  <c:v>44.553338819890925</c:v>
                </c:pt>
                <c:pt idx="524">
                  <c:v>100.65783625729296</c:v>
                </c:pt>
                <c:pt idx="525">
                  <c:v>118.37651794169315</c:v>
                </c:pt>
                <c:pt idx="526">
                  <c:v>140.03570973148243</c:v>
                </c:pt>
                <c:pt idx="527">
                  <c:v>108.78419002777932</c:v>
                </c:pt>
                <c:pt idx="528">
                  <c:v>34.176014981270121</c:v>
                </c:pt>
                <c:pt idx="529">
                  <c:v>14.142135623730951</c:v>
                </c:pt>
                <c:pt idx="530">
                  <c:v>97.943861471763512</c:v>
                </c:pt>
                <c:pt idx="531">
                  <c:v>223.57325421436258</c:v>
                </c:pt>
                <c:pt idx="532">
                  <c:v>148.62705002791384</c:v>
                </c:pt>
                <c:pt idx="533">
                  <c:v>259.00772189261079</c:v>
                </c:pt>
                <c:pt idx="534">
                  <c:v>189.69449122207001</c:v>
                </c:pt>
                <c:pt idx="535">
                  <c:v>41.012193308819754</c:v>
                </c:pt>
                <c:pt idx="536">
                  <c:v>113.27841806805037</c:v>
                </c:pt>
                <c:pt idx="537">
                  <c:v>201.69283576765935</c:v>
                </c:pt>
                <c:pt idx="538">
                  <c:v>29.068883707497267</c:v>
                </c:pt>
                <c:pt idx="539">
                  <c:v>159.7904878270293</c:v>
                </c:pt>
                <c:pt idx="540">
                  <c:v>106.89246933250256</c:v>
                </c:pt>
                <c:pt idx="541">
                  <c:v>66.030296076876709</c:v>
                </c:pt>
                <c:pt idx="542">
                  <c:v>125.15989773086265</c:v>
                </c:pt>
                <c:pt idx="543">
                  <c:v>118.6086000254619</c:v>
                </c:pt>
                <c:pt idx="544">
                  <c:v>145.2067491544384</c:v>
                </c:pt>
                <c:pt idx="545">
                  <c:v>118.53269591129698</c:v>
                </c:pt>
                <c:pt idx="546">
                  <c:v>77.201036262475128</c:v>
                </c:pt>
                <c:pt idx="547">
                  <c:v>112.0044641967453</c:v>
                </c:pt>
                <c:pt idx="548">
                  <c:v>58.872744118140105</c:v>
                </c:pt>
                <c:pt idx="549">
                  <c:v>65.520989003524662</c:v>
                </c:pt>
                <c:pt idx="550">
                  <c:v>130.6981254647518</c:v>
                </c:pt>
                <c:pt idx="551">
                  <c:v>63.7808748764079</c:v>
                </c:pt>
                <c:pt idx="552">
                  <c:v>13.416407864998739</c:v>
                </c:pt>
                <c:pt idx="553">
                  <c:v>64.815121692395209</c:v>
                </c:pt>
                <c:pt idx="554">
                  <c:v>55.569775957799216</c:v>
                </c:pt>
                <c:pt idx="555">
                  <c:v>25</c:v>
                </c:pt>
                <c:pt idx="556">
                  <c:v>7.2801098892805181</c:v>
                </c:pt>
                <c:pt idx="557">
                  <c:v>44.598206241955516</c:v>
                </c:pt>
                <c:pt idx="558">
                  <c:v>29.017236257093817</c:v>
                </c:pt>
                <c:pt idx="559">
                  <c:v>39.11521443121589</c:v>
                </c:pt>
                <c:pt idx="560">
                  <c:v>49.648766349225639</c:v>
                </c:pt>
                <c:pt idx="561">
                  <c:v>36.891733491393431</c:v>
                </c:pt>
                <c:pt idx="562">
                  <c:v>91.923881554251182</c:v>
                </c:pt>
                <c:pt idx="563">
                  <c:v>102.57680049601859</c:v>
                </c:pt>
                <c:pt idx="564">
                  <c:v>138.75157656761959</c:v>
                </c:pt>
                <c:pt idx="565">
                  <c:v>43.011626335213137</c:v>
                </c:pt>
                <c:pt idx="566">
                  <c:v>79.705708703956702</c:v>
                </c:pt>
                <c:pt idx="567">
                  <c:v>26.40075756488817</c:v>
                </c:pt>
                <c:pt idx="568">
                  <c:v>61.611687202997452</c:v>
                </c:pt>
                <c:pt idx="569">
                  <c:v>59.665735560705194</c:v>
                </c:pt>
                <c:pt idx="570">
                  <c:v>52.153619241621193</c:v>
                </c:pt>
                <c:pt idx="571">
                  <c:v>60.29925372672534</c:v>
                </c:pt>
                <c:pt idx="572">
                  <c:v>56.302753041036986</c:v>
                </c:pt>
                <c:pt idx="573">
                  <c:v>38.052595180880893</c:v>
                </c:pt>
                <c:pt idx="574">
                  <c:v>6.4031242374328485</c:v>
                </c:pt>
                <c:pt idx="575">
                  <c:v>8.5440037453175304</c:v>
                </c:pt>
                <c:pt idx="576">
                  <c:v>61.1310068623117</c:v>
                </c:pt>
                <c:pt idx="577">
                  <c:v>73.925638313104884</c:v>
                </c:pt>
                <c:pt idx="578">
                  <c:v>82.97590011563598</c:v>
                </c:pt>
                <c:pt idx="579">
                  <c:v>35.805027579936315</c:v>
                </c:pt>
                <c:pt idx="580">
                  <c:v>81.006172604314543</c:v>
                </c:pt>
                <c:pt idx="581">
                  <c:v>113.84199576606166</c:v>
                </c:pt>
                <c:pt idx="582">
                  <c:v>172.73389939441535</c:v>
                </c:pt>
                <c:pt idx="583">
                  <c:v>45.099889135118723</c:v>
                </c:pt>
                <c:pt idx="584">
                  <c:v>91.443971917234649</c:v>
                </c:pt>
                <c:pt idx="585">
                  <c:v>65.192024052026483</c:v>
                </c:pt>
                <c:pt idx="586">
                  <c:v>131.50285168010618</c:v>
                </c:pt>
                <c:pt idx="587">
                  <c:v>37.643060449437421</c:v>
                </c:pt>
                <c:pt idx="588">
                  <c:v>108.00462953040486</c:v>
                </c:pt>
                <c:pt idx="589">
                  <c:v>61.294371682887821</c:v>
                </c:pt>
                <c:pt idx="590">
                  <c:v>14.866068747318506</c:v>
                </c:pt>
                <c:pt idx="591">
                  <c:v>18.027756377319946</c:v>
                </c:pt>
                <c:pt idx="592">
                  <c:v>82.419657849326214</c:v>
                </c:pt>
                <c:pt idx="593">
                  <c:v>24.738633753705962</c:v>
                </c:pt>
                <c:pt idx="594">
                  <c:v>31.906112267087632</c:v>
                </c:pt>
                <c:pt idx="595">
                  <c:v>86.400231481171389</c:v>
                </c:pt>
                <c:pt idx="596">
                  <c:v>19.235384061671343</c:v>
                </c:pt>
                <c:pt idx="597">
                  <c:v>31.76476034853718</c:v>
                </c:pt>
                <c:pt idx="598">
                  <c:v>33.241540277189323</c:v>
                </c:pt>
                <c:pt idx="599">
                  <c:v>38.275318418009277</c:v>
                </c:pt>
                <c:pt idx="600">
                  <c:v>36.013886210738214</c:v>
                </c:pt>
                <c:pt idx="601">
                  <c:v>72.006944109578768</c:v>
                </c:pt>
                <c:pt idx="602">
                  <c:v>13.601470508735444</c:v>
                </c:pt>
                <c:pt idx="603">
                  <c:v>13</c:v>
                </c:pt>
                <c:pt idx="604">
                  <c:v>19.416487838947599</c:v>
                </c:pt>
                <c:pt idx="605">
                  <c:v>24.186773244895647</c:v>
                </c:pt>
                <c:pt idx="606">
                  <c:v>16.124515496597098</c:v>
                </c:pt>
                <c:pt idx="607">
                  <c:v>12.206555615733702</c:v>
                </c:pt>
                <c:pt idx="608">
                  <c:v>16.124515496597098</c:v>
                </c:pt>
                <c:pt idx="609">
                  <c:v>14.560219778561036</c:v>
                </c:pt>
                <c:pt idx="610">
                  <c:v>27.586228448267445</c:v>
                </c:pt>
                <c:pt idx="611">
                  <c:v>22.360679774997898</c:v>
                </c:pt>
                <c:pt idx="612">
                  <c:v>39.446165846632042</c:v>
                </c:pt>
                <c:pt idx="613">
                  <c:v>22.561028345356956</c:v>
                </c:pt>
                <c:pt idx="614">
                  <c:v>51.088159097779204</c:v>
                </c:pt>
                <c:pt idx="615">
                  <c:v>32.802438933713454</c:v>
                </c:pt>
                <c:pt idx="616">
                  <c:v>50.47771785649585</c:v>
                </c:pt>
                <c:pt idx="617">
                  <c:v>56.222771187482387</c:v>
                </c:pt>
                <c:pt idx="618">
                  <c:v>53.254107822777392</c:v>
                </c:pt>
                <c:pt idx="619">
                  <c:v>110.6752004741803</c:v>
                </c:pt>
                <c:pt idx="620">
                  <c:v>35.171010790137949</c:v>
                </c:pt>
                <c:pt idx="621">
                  <c:v>35</c:v>
                </c:pt>
                <c:pt idx="622">
                  <c:v>33.600595232822883</c:v>
                </c:pt>
                <c:pt idx="623">
                  <c:v>20.248456731316587</c:v>
                </c:pt>
                <c:pt idx="624">
                  <c:v>57.384666941614292</c:v>
                </c:pt>
                <c:pt idx="625">
                  <c:v>32.557641192199412</c:v>
                </c:pt>
                <c:pt idx="626">
                  <c:v>42.43819034784589</c:v>
                </c:pt>
                <c:pt idx="627">
                  <c:v>60.745370193949761</c:v>
                </c:pt>
                <c:pt idx="628">
                  <c:v>83.486525858967212</c:v>
                </c:pt>
                <c:pt idx="629">
                  <c:v>101.6070863670443</c:v>
                </c:pt>
                <c:pt idx="630">
                  <c:v>164.53874923555242</c:v>
                </c:pt>
                <c:pt idx="631">
                  <c:v>186.68690366493306</c:v>
                </c:pt>
                <c:pt idx="632">
                  <c:v>153.2351134694656</c:v>
                </c:pt>
                <c:pt idx="633">
                  <c:v>196.51463049859672</c:v>
                </c:pt>
                <c:pt idx="634">
                  <c:v>73.437047870948632</c:v>
                </c:pt>
                <c:pt idx="635">
                  <c:v>67.082039324993687</c:v>
                </c:pt>
                <c:pt idx="636">
                  <c:v>109.04127658827184</c:v>
                </c:pt>
                <c:pt idx="637">
                  <c:v>95.210293561148106</c:v>
                </c:pt>
                <c:pt idx="638">
                  <c:v>287.1393389976372</c:v>
                </c:pt>
                <c:pt idx="639">
                  <c:v>131.46102083887831</c:v>
                </c:pt>
                <c:pt idx="640">
                  <c:v>225.62136423663429</c:v>
                </c:pt>
                <c:pt idx="641">
                  <c:v>78.294316524253531</c:v>
                </c:pt>
                <c:pt idx="642">
                  <c:v>61.619802012015583</c:v>
                </c:pt>
                <c:pt idx="643">
                  <c:v>128.4562182223967</c:v>
                </c:pt>
                <c:pt idx="644">
                  <c:v>130.00384609695206</c:v>
                </c:pt>
                <c:pt idx="645">
                  <c:v>202.08166665979377</c:v>
                </c:pt>
                <c:pt idx="646">
                  <c:v>243.65549449991889</c:v>
                </c:pt>
                <c:pt idx="647">
                  <c:v>109.48059188732951</c:v>
                </c:pt>
                <c:pt idx="648">
                  <c:v>77.077882690172544</c:v>
                </c:pt>
                <c:pt idx="649">
                  <c:v>141.2834031300209</c:v>
                </c:pt>
                <c:pt idx="650">
                  <c:v>169.6850022836432</c:v>
                </c:pt>
                <c:pt idx="651">
                  <c:v>245.08773939142694</c:v>
                </c:pt>
                <c:pt idx="652">
                  <c:v>75</c:v>
                </c:pt>
                <c:pt idx="653">
                  <c:v>109.71326264403953</c:v>
                </c:pt>
                <c:pt idx="654">
                  <c:v>117.38824472663352</c:v>
                </c:pt>
                <c:pt idx="655">
                  <c:v>157.06368135250111</c:v>
                </c:pt>
                <c:pt idx="656">
                  <c:v>211.26523613694707</c:v>
                </c:pt>
                <c:pt idx="657">
                  <c:v>335.67245940052931</c:v>
                </c:pt>
                <c:pt idx="658">
                  <c:v>257.56164310704338</c:v>
                </c:pt>
                <c:pt idx="659">
                  <c:v>310.41262860908222</c:v>
                </c:pt>
                <c:pt idx="660">
                  <c:v>279.95713957675736</c:v>
                </c:pt>
                <c:pt idx="661">
                  <c:v>187.57931655702342</c:v>
                </c:pt>
                <c:pt idx="662">
                  <c:v>40.049968789001575</c:v>
                </c:pt>
                <c:pt idx="663">
                  <c:v>173.07223925286226</c:v>
                </c:pt>
                <c:pt idx="664">
                  <c:v>125</c:v>
                </c:pt>
                <c:pt idx="665">
                  <c:v>212.3252222417299</c:v>
                </c:pt>
                <c:pt idx="666">
                  <c:v>252.93675098727746</c:v>
                </c:pt>
                <c:pt idx="667">
                  <c:v>134.72935834479432</c:v>
                </c:pt>
                <c:pt idx="668">
                  <c:v>86.278618440491968</c:v>
                </c:pt>
                <c:pt idx="669">
                  <c:v>88.526832090615329</c:v>
                </c:pt>
                <c:pt idx="670">
                  <c:v>123.62847568420473</c:v>
                </c:pt>
                <c:pt idx="671">
                  <c:v>83.054199171384468</c:v>
                </c:pt>
                <c:pt idx="672">
                  <c:v>58.137767414994535</c:v>
                </c:pt>
                <c:pt idx="673">
                  <c:v>66.189122973491649</c:v>
                </c:pt>
                <c:pt idx="674">
                  <c:v>111.01801655587259</c:v>
                </c:pt>
                <c:pt idx="675">
                  <c:v>31.256999216175569</c:v>
                </c:pt>
                <c:pt idx="676">
                  <c:v>39.45883931389772</c:v>
                </c:pt>
                <c:pt idx="677">
                  <c:v>43.931765272977593</c:v>
                </c:pt>
                <c:pt idx="678">
                  <c:v>86.05230967266364</c:v>
                </c:pt>
                <c:pt idx="679">
                  <c:v>44.654227123532216</c:v>
                </c:pt>
                <c:pt idx="680">
                  <c:v>48.270073544588683</c:v>
                </c:pt>
                <c:pt idx="681">
                  <c:v>54.918120870983927</c:v>
                </c:pt>
                <c:pt idx="682">
                  <c:v>37.054014627297811</c:v>
                </c:pt>
                <c:pt idx="683">
                  <c:v>49.040799340956916</c:v>
                </c:pt>
                <c:pt idx="684">
                  <c:v>108.63240768757728</c:v>
                </c:pt>
                <c:pt idx="685">
                  <c:v>22.561028345356956</c:v>
                </c:pt>
                <c:pt idx="686">
                  <c:v>118.60016863394419</c:v>
                </c:pt>
                <c:pt idx="687">
                  <c:v>60.016664352494629</c:v>
                </c:pt>
                <c:pt idx="688">
                  <c:v>21.213203435596427</c:v>
                </c:pt>
                <c:pt idx="689">
                  <c:v>63.387695966961914</c:v>
                </c:pt>
                <c:pt idx="690">
                  <c:v>113.43720729989786</c:v>
                </c:pt>
                <c:pt idx="691">
                  <c:v>72.111025509279784</c:v>
                </c:pt>
                <c:pt idx="692">
                  <c:v>62.513998432351137</c:v>
                </c:pt>
                <c:pt idx="693">
                  <c:v>27.459060435491963</c:v>
                </c:pt>
                <c:pt idx="694">
                  <c:v>71.112586790244109</c:v>
                </c:pt>
                <c:pt idx="695">
                  <c:v>20</c:v>
                </c:pt>
                <c:pt idx="696">
                  <c:v>50.159744815937813</c:v>
                </c:pt>
                <c:pt idx="697">
                  <c:v>43.104524124504614</c:v>
                </c:pt>
                <c:pt idx="698">
                  <c:v>58</c:v>
                </c:pt>
                <c:pt idx="699">
                  <c:v>19.798989873223331</c:v>
                </c:pt>
                <c:pt idx="700">
                  <c:v>8.9442719099991592</c:v>
                </c:pt>
                <c:pt idx="701">
                  <c:v>29.206163733020468</c:v>
                </c:pt>
                <c:pt idx="702">
                  <c:v>18.027756377319946</c:v>
                </c:pt>
                <c:pt idx="703">
                  <c:v>25.495097567963924</c:v>
                </c:pt>
                <c:pt idx="704">
                  <c:v>9.4868329805051381</c:v>
                </c:pt>
                <c:pt idx="705">
                  <c:v>50.089919145472777</c:v>
                </c:pt>
                <c:pt idx="706">
                  <c:v>1.4142135623730951</c:v>
                </c:pt>
                <c:pt idx="707">
                  <c:v>40.80441152620633</c:v>
                </c:pt>
                <c:pt idx="708">
                  <c:v>30</c:v>
                </c:pt>
                <c:pt idx="709">
                  <c:v>36.715119501371639</c:v>
                </c:pt>
                <c:pt idx="710">
                  <c:v>46.957427527495582</c:v>
                </c:pt>
                <c:pt idx="711">
                  <c:v>23.769728648009426</c:v>
                </c:pt>
                <c:pt idx="712">
                  <c:v>23.259406699226016</c:v>
                </c:pt>
                <c:pt idx="713">
                  <c:v>35.805027579936315</c:v>
                </c:pt>
                <c:pt idx="714">
                  <c:v>31.906112267087632</c:v>
                </c:pt>
                <c:pt idx="715">
                  <c:v>46.529560496527367</c:v>
                </c:pt>
                <c:pt idx="716">
                  <c:v>84.593143930226404</c:v>
                </c:pt>
                <c:pt idx="717">
                  <c:v>85.37564055396598</c:v>
                </c:pt>
                <c:pt idx="718">
                  <c:v>38.600518131237564</c:v>
                </c:pt>
                <c:pt idx="719">
                  <c:v>51.662365412357957</c:v>
                </c:pt>
                <c:pt idx="720">
                  <c:v>61.71709649683789</c:v>
                </c:pt>
                <c:pt idx="721">
                  <c:v>73.006848993775918</c:v>
                </c:pt>
                <c:pt idx="722">
                  <c:v>42.190046219457976</c:v>
                </c:pt>
                <c:pt idx="723">
                  <c:v>44.204072210600685</c:v>
                </c:pt>
                <c:pt idx="724">
                  <c:v>38.587562763149478</c:v>
                </c:pt>
                <c:pt idx="725">
                  <c:v>48.764741360946438</c:v>
                </c:pt>
                <c:pt idx="726">
                  <c:v>10.198039027185569</c:v>
                </c:pt>
                <c:pt idx="727">
                  <c:v>8.0622577482985491</c:v>
                </c:pt>
                <c:pt idx="728">
                  <c:v>13.416407864998739</c:v>
                </c:pt>
                <c:pt idx="729">
                  <c:v>32.140317359976393</c:v>
                </c:pt>
                <c:pt idx="730">
                  <c:v>40.80441152620633</c:v>
                </c:pt>
                <c:pt idx="731">
                  <c:v>25.632011235952593</c:v>
                </c:pt>
                <c:pt idx="732">
                  <c:v>38.948684188300895</c:v>
                </c:pt>
                <c:pt idx="733">
                  <c:v>8</c:v>
                </c:pt>
                <c:pt idx="734">
                  <c:v>23.323807579381203</c:v>
                </c:pt>
                <c:pt idx="735">
                  <c:v>35</c:v>
                </c:pt>
                <c:pt idx="736">
                  <c:v>49.244289008980523</c:v>
                </c:pt>
                <c:pt idx="737">
                  <c:v>30.083217912982647</c:v>
                </c:pt>
                <c:pt idx="738">
                  <c:v>36.124783736376884</c:v>
                </c:pt>
                <c:pt idx="739">
                  <c:v>22.472205054244231</c:v>
                </c:pt>
                <c:pt idx="740">
                  <c:v>39.11521443121589</c:v>
                </c:pt>
                <c:pt idx="741">
                  <c:v>23.021728866442675</c:v>
                </c:pt>
                <c:pt idx="742">
                  <c:v>21.95449840010015</c:v>
                </c:pt>
                <c:pt idx="743">
                  <c:v>50.119856344566671</c:v>
                </c:pt>
                <c:pt idx="744">
                  <c:v>24.413111231467404</c:v>
                </c:pt>
                <c:pt idx="745">
                  <c:v>17.262676501632068</c:v>
                </c:pt>
                <c:pt idx="746">
                  <c:v>52.810983706043572</c:v>
                </c:pt>
                <c:pt idx="747">
                  <c:v>42.047592083257278</c:v>
                </c:pt>
                <c:pt idx="748">
                  <c:v>26.419689627245813</c:v>
                </c:pt>
                <c:pt idx="749">
                  <c:v>34.205262752974143</c:v>
                </c:pt>
                <c:pt idx="750">
                  <c:v>31.780497164141408</c:v>
                </c:pt>
                <c:pt idx="751">
                  <c:v>11.704699910719626</c:v>
                </c:pt>
                <c:pt idx="752">
                  <c:v>33.837848631377263</c:v>
                </c:pt>
                <c:pt idx="753">
                  <c:v>7</c:v>
                </c:pt>
                <c:pt idx="754">
                  <c:v>12.041594578792296</c:v>
                </c:pt>
                <c:pt idx="755">
                  <c:v>24.515301344262525</c:v>
                </c:pt>
                <c:pt idx="756">
                  <c:v>41.677331968349414</c:v>
                </c:pt>
                <c:pt idx="757">
                  <c:v>30</c:v>
                </c:pt>
                <c:pt idx="758">
                  <c:v>45.122056690713912</c:v>
                </c:pt>
                <c:pt idx="759">
                  <c:v>55.901699437494742</c:v>
                </c:pt>
                <c:pt idx="760">
                  <c:v>11.661903789690601</c:v>
                </c:pt>
                <c:pt idx="761">
                  <c:v>33.526109228480422</c:v>
                </c:pt>
                <c:pt idx="762">
                  <c:v>30.016662039607269</c:v>
                </c:pt>
                <c:pt idx="763">
                  <c:v>21.931712199461309</c:v>
                </c:pt>
                <c:pt idx="764">
                  <c:v>46.690470119715009</c:v>
                </c:pt>
                <c:pt idx="765">
                  <c:v>96.176920308356728</c:v>
                </c:pt>
                <c:pt idx="766">
                  <c:v>72.449982746719826</c:v>
                </c:pt>
                <c:pt idx="767">
                  <c:v>55.154328932550705</c:v>
                </c:pt>
                <c:pt idx="768">
                  <c:v>34.058772731852805</c:v>
                </c:pt>
                <c:pt idx="769">
                  <c:v>28</c:v>
                </c:pt>
                <c:pt idx="770">
                  <c:v>54.671747731346578</c:v>
                </c:pt>
                <c:pt idx="771">
                  <c:v>57.584720195551874</c:v>
                </c:pt>
                <c:pt idx="772">
                  <c:v>30.870698080866262</c:v>
                </c:pt>
                <c:pt idx="773">
                  <c:v>37.161808352124091</c:v>
                </c:pt>
                <c:pt idx="774">
                  <c:v>39.05124837953327</c:v>
                </c:pt>
                <c:pt idx="775">
                  <c:v>44.687805943008662</c:v>
                </c:pt>
                <c:pt idx="776">
                  <c:v>16</c:v>
                </c:pt>
                <c:pt idx="777">
                  <c:v>43.416586692184822</c:v>
                </c:pt>
                <c:pt idx="778">
                  <c:v>27.658633371878661</c:v>
                </c:pt>
                <c:pt idx="779">
                  <c:v>40.01249804748511</c:v>
                </c:pt>
                <c:pt idx="780">
                  <c:v>17.720045146669349</c:v>
                </c:pt>
                <c:pt idx="781">
                  <c:v>22.803508501982758</c:v>
                </c:pt>
                <c:pt idx="782">
                  <c:v>15.033296378372908</c:v>
                </c:pt>
                <c:pt idx="783">
                  <c:v>39.698866482558415</c:v>
                </c:pt>
                <c:pt idx="784">
                  <c:v>41.146081222881968</c:v>
                </c:pt>
                <c:pt idx="785">
                  <c:v>29.154759474226502</c:v>
                </c:pt>
                <c:pt idx="786">
                  <c:v>61.71709649683789</c:v>
                </c:pt>
                <c:pt idx="787">
                  <c:v>15</c:v>
                </c:pt>
                <c:pt idx="788">
                  <c:v>33.941125496954278</c:v>
                </c:pt>
                <c:pt idx="789">
                  <c:v>28.635642126552707</c:v>
                </c:pt>
                <c:pt idx="790">
                  <c:v>18.439088914585774</c:v>
                </c:pt>
                <c:pt idx="791">
                  <c:v>23.259406699226016</c:v>
                </c:pt>
                <c:pt idx="792">
                  <c:v>30.886890422961002</c:v>
                </c:pt>
                <c:pt idx="793">
                  <c:v>12.041594578792296</c:v>
                </c:pt>
                <c:pt idx="794">
                  <c:v>10.770329614269007</c:v>
                </c:pt>
                <c:pt idx="795">
                  <c:v>19.924858845171276</c:v>
                </c:pt>
                <c:pt idx="796">
                  <c:v>33.241540277189323</c:v>
                </c:pt>
                <c:pt idx="797">
                  <c:v>5.3851648071345037</c:v>
                </c:pt>
                <c:pt idx="798">
                  <c:v>4.1231056256176606</c:v>
                </c:pt>
                <c:pt idx="799">
                  <c:v>14.866068747318506</c:v>
                </c:pt>
                <c:pt idx="800">
                  <c:v>18.027756377319946</c:v>
                </c:pt>
                <c:pt idx="801">
                  <c:v>21.95449840010015</c:v>
                </c:pt>
                <c:pt idx="802">
                  <c:v>40.607881008493905</c:v>
                </c:pt>
                <c:pt idx="803">
                  <c:v>31.016124838541646</c:v>
                </c:pt>
                <c:pt idx="804">
                  <c:v>20.124611797498108</c:v>
                </c:pt>
                <c:pt idx="805">
                  <c:v>31.384709652950431</c:v>
                </c:pt>
                <c:pt idx="806">
                  <c:v>25.238858928247925</c:v>
                </c:pt>
                <c:pt idx="807">
                  <c:v>106.5269918846862</c:v>
                </c:pt>
                <c:pt idx="808">
                  <c:v>63.600314464631381</c:v>
                </c:pt>
                <c:pt idx="809">
                  <c:v>124.67958934805648</c:v>
                </c:pt>
                <c:pt idx="810">
                  <c:v>52.630789467763066</c:v>
                </c:pt>
                <c:pt idx="811">
                  <c:v>53.535035257296691</c:v>
                </c:pt>
                <c:pt idx="812">
                  <c:v>26.248809496813376</c:v>
                </c:pt>
                <c:pt idx="813">
                  <c:v>55.901699437494742</c:v>
                </c:pt>
                <c:pt idx="814">
                  <c:v>24.596747752497688</c:v>
                </c:pt>
                <c:pt idx="815">
                  <c:v>32.572994949804659</c:v>
                </c:pt>
                <c:pt idx="816">
                  <c:v>25.298221281347036</c:v>
                </c:pt>
                <c:pt idx="817">
                  <c:v>10.770329614269007</c:v>
                </c:pt>
                <c:pt idx="818">
                  <c:v>14.317821063276353</c:v>
                </c:pt>
                <c:pt idx="819">
                  <c:v>38.832975677895199</c:v>
                </c:pt>
                <c:pt idx="820">
                  <c:v>17.11724276862369</c:v>
                </c:pt>
                <c:pt idx="821">
                  <c:v>94.540996398387932</c:v>
                </c:pt>
                <c:pt idx="822">
                  <c:v>113.53413583587978</c:v>
                </c:pt>
                <c:pt idx="823">
                  <c:v>76.850504227363402</c:v>
                </c:pt>
                <c:pt idx="824">
                  <c:v>78.771822373231913</c:v>
                </c:pt>
                <c:pt idx="825">
                  <c:v>107.5174404457249</c:v>
                </c:pt>
                <c:pt idx="826">
                  <c:v>83.868945385047027</c:v>
                </c:pt>
                <c:pt idx="827">
                  <c:v>19.235384061671343</c:v>
                </c:pt>
                <c:pt idx="828">
                  <c:v>78.746428490440124</c:v>
                </c:pt>
                <c:pt idx="829">
                  <c:v>101.6366075781753</c:v>
                </c:pt>
                <c:pt idx="830">
                  <c:v>33.301651610693426</c:v>
                </c:pt>
                <c:pt idx="831">
                  <c:v>27.018512172212592</c:v>
                </c:pt>
                <c:pt idx="832">
                  <c:v>38</c:v>
                </c:pt>
                <c:pt idx="833">
                  <c:v>25.079872407968907</c:v>
                </c:pt>
                <c:pt idx="834">
                  <c:v>31.400636936215164</c:v>
                </c:pt>
                <c:pt idx="835">
                  <c:v>50.328918128646478</c:v>
                </c:pt>
                <c:pt idx="836">
                  <c:v>22.803508501982758</c:v>
                </c:pt>
                <c:pt idx="837">
                  <c:v>37.107950630558946</c:v>
                </c:pt>
                <c:pt idx="838">
                  <c:v>3.6055512754639891</c:v>
                </c:pt>
                <c:pt idx="839">
                  <c:v>45.276925690687087</c:v>
                </c:pt>
                <c:pt idx="840">
                  <c:v>45.310043036836767</c:v>
                </c:pt>
                <c:pt idx="841">
                  <c:v>25.495097567963924</c:v>
                </c:pt>
                <c:pt idx="842">
                  <c:v>50.24937810560445</c:v>
                </c:pt>
                <c:pt idx="843">
                  <c:v>28.653097563788805</c:v>
                </c:pt>
                <c:pt idx="844">
                  <c:v>36.013886210738214</c:v>
                </c:pt>
                <c:pt idx="845">
                  <c:v>13.928388277184119</c:v>
                </c:pt>
                <c:pt idx="846">
                  <c:v>25.019992006393608</c:v>
                </c:pt>
                <c:pt idx="847">
                  <c:v>30.413812651491099</c:v>
                </c:pt>
                <c:pt idx="848">
                  <c:v>13.152946437965905</c:v>
                </c:pt>
                <c:pt idx="849">
                  <c:v>6.324555320336759</c:v>
                </c:pt>
                <c:pt idx="850">
                  <c:v>22.472205054244231</c:v>
                </c:pt>
                <c:pt idx="851">
                  <c:v>11.401754250991379</c:v>
                </c:pt>
                <c:pt idx="852">
                  <c:v>7.2801098892805181</c:v>
                </c:pt>
                <c:pt idx="853">
                  <c:v>29.154759474226502</c:v>
                </c:pt>
                <c:pt idx="854">
                  <c:v>36.069377593742864</c:v>
                </c:pt>
                <c:pt idx="855">
                  <c:v>41.048751503547585</c:v>
                </c:pt>
                <c:pt idx="856">
                  <c:v>8.5440037453175304</c:v>
                </c:pt>
                <c:pt idx="857">
                  <c:v>39.45883931389772</c:v>
                </c:pt>
                <c:pt idx="858">
                  <c:v>41</c:v>
                </c:pt>
                <c:pt idx="859">
                  <c:v>11.045361017187261</c:v>
                </c:pt>
                <c:pt idx="860">
                  <c:v>53.460265618494638</c:v>
                </c:pt>
                <c:pt idx="861">
                  <c:v>43.737855457258078</c:v>
                </c:pt>
                <c:pt idx="862">
                  <c:v>21.931712199461309</c:v>
                </c:pt>
                <c:pt idx="863">
                  <c:v>25.079872407968907</c:v>
                </c:pt>
                <c:pt idx="864">
                  <c:v>31.048349392520048</c:v>
                </c:pt>
                <c:pt idx="865">
                  <c:v>33.060550509633082</c:v>
                </c:pt>
                <c:pt idx="866">
                  <c:v>55.713553108736477</c:v>
                </c:pt>
                <c:pt idx="867">
                  <c:v>67.53517601961218</c:v>
                </c:pt>
                <c:pt idx="868">
                  <c:v>53.851648071345039</c:v>
                </c:pt>
                <c:pt idx="869">
                  <c:v>32.649655434629018</c:v>
                </c:pt>
                <c:pt idx="870">
                  <c:v>28.160255680657446</c:v>
                </c:pt>
                <c:pt idx="871">
                  <c:v>8.2462112512353212</c:v>
                </c:pt>
                <c:pt idx="872">
                  <c:v>39.11521443121589</c:v>
                </c:pt>
                <c:pt idx="873">
                  <c:v>10.295630140987001</c:v>
                </c:pt>
                <c:pt idx="874">
                  <c:v>24.083189157584592</c:v>
                </c:pt>
                <c:pt idx="875">
                  <c:v>18.384776310850235</c:v>
                </c:pt>
                <c:pt idx="876">
                  <c:v>40.496913462633174</c:v>
                </c:pt>
                <c:pt idx="877">
                  <c:v>29.614185789921695</c:v>
                </c:pt>
                <c:pt idx="878">
                  <c:v>3.1622776601683795</c:v>
                </c:pt>
                <c:pt idx="879">
                  <c:v>39.66106403010388</c:v>
                </c:pt>
                <c:pt idx="880">
                  <c:v>20.09975124224178</c:v>
                </c:pt>
                <c:pt idx="881">
                  <c:v>50.990195135927848</c:v>
                </c:pt>
                <c:pt idx="882">
                  <c:v>37.215588131856791</c:v>
                </c:pt>
                <c:pt idx="883">
                  <c:v>52.038447325030752</c:v>
                </c:pt>
                <c:pt idx="884">
                  <c:v>28.861739379323623</c:v>
                </c:pt>
                <c:pt idx="885">
                  <c:v>14.7648230602334</c:v>
                </c:pt>
                <c:pt idx="886">
                  <c:v>15.811388300841896</c:v>
                </c:pt>
                <c:pt idx="887">
                  <c:v>12.041594578792296</c:v>
                </c:pt>
                <c:pt idx="888">
                  <c:v>24.596747752497688</c:v>
                </c:pt>
                <c:pt idx="889">
                  <c:v>11.045361017187261</c:v>
                </c:pt>
                <c:pt idx="890">
                  <c:v>29</c:v>
                </c:pt>
                <c:pt idx="891">
                  <c:v>5.6568542494923806</c:v>
                </c:pt>
                <c:pt idx="892">
                  <c:v>13.45362404707371</c:v>
                </c:pt>
                <c:pt idx="893">
                  <c:v>55.21775076911409</c:v>
                </c:pt>
                <c:pt idx="894">
                  <c:v>30.364452901377952</c:v>
                </c:pt>
                <c:pt idx="895">
                  <c:v>37.536648758246919</c:v>
                </c:pt>
                <c:pt idx="896">
                  <c:v>49.193495504995376</c:v>
                </c:pt>
                <c:pt idx="897">
                  <c:v>40.853396431630991</c:v>
                </c:pt>
                <c:pt idx="898">
                  <c:v>81.6333265278342</c:v>
                </c:pt>
                <c:pt idx="899">
                  <c:v>70.213958726167832</c:v>
                </c:pt>
                <c:pt idx="900">
                  <c:v>58.54912467321779</c:v>
                </c:pt>
                <c:pt idx="901">
                  <c:v>71.693793315739683</c:v>
                </c:pt>
                <c:pt idx="902">
                  <c:v>66.610809933523555</c:v>
                </c:pt>
                <c:pt idx="903">
                  <c:v>59.093146810776631</c:v>
                </c:pt>
                <c:pt idx="904">
                  <c:v>64.327288144301562</c:v>
                </c:pt>
                <c:pt idx="905">
                  <c:v>30.805843601498726</c:v>
                </c:pt>
                <c:pt idx="906">
                  <c:v>51.088159097779204</c:v>
                </c:pt>
                <c:pt idx="907">
                  <c:v>11.180339887498949</c:v>
                </c:pt>
                <c:pt idx="908">
                  <c:v>13.416407864998739</c:v>
                </c:pt>
                <c:pt idx="909">
                  <c:v>30.594117081556711</c:v>
                </c:pt>
                <c:pt idx="910">
                  <c:v>32.557641192199412</c:v>
                </c:pt>
                <c:pt idx="911">
                  <c:v>30.232432915661949</c:v>
                </c:pt>
                <c:pt idx="912">
                  <c:v>29.154759474226502</c:v>
                </c:pt>
                <c:pt idx="913">
                  <c:v>15.033296378372908</c:v>
                </c:pt>
                <c:pt idx="914">
                  <c:v>16.763054614240211</c:v>
                </c:pt>
                <c:pt idx="915">
                  <c:v>41</c:v>
                </c:pt>
                <c:pt idx="916">
                  <c:v>17.464249196572979</c:v>
                </c:pt>
                <c:pt idx="917">
                  <c:v>37.443290453698111</c:v>
                </c:pt>
                <c:pt idx="918">
                  <c:v>8.2462112512353212</c:v>
                </c:pt>
                <c:pt idx="919">
                  <c:v>42.201895692018383</c:v>
                </c:pt>
                <c:pt idx="920">
                  <c:v>29.154759474226502</c:v>
                </c:pt>
                <c:pt idx="921">
                  <c:v>46.872166581031863</c:v>
                </c:pt>
                <c:pt idx="922">
                  <c:v>23.430749027719962</c:v>
                </c:pt>
                <c:pt idx="923">
                  <c:v>30.675723300355934</c:v>
                </c:pt>
                <c:pt idx="924">
                  <c:v>46.238512086787566</c:v>
                </c:pt>
                <c:pt idx="925">
                  <c:v>7.2801098892805181</c:v>
                </c:pt>
                <c:pt idx="926">
                  <c:v>20.808652046684813</c:v>
                </c:pt>
                <c:pt idx="927">
                  <c:v>22.847319317591726</c:v>
                </c:pt>
                <c:pt idx="928">
                  <c:v>32.449961479175904</c:v>
                </c:pt>
                <c:pt idx="929">
                  <c:v>13.416407864998739</c:v>
                </c:pt>
                <c:pt idx="930">
                  <c:v>31.780497164141408</c:v>
                </c:pt>
                <c:pt idx="931">
                  <c:v>27.166155414412248</c:v>
                </c:pt>
                <c:pt idx="932">
                  <c:v>38.183766184073569</c:v>
                </c:pt>
                <c:pt idx="933">
                  <c:v>27.892651361962706</c:v>
                </c:pt>
                <c:pt idx="934">
                  <c:v>22.090722034374522</c:v>
                </c:pt>
                <c:pt idx="935">
                  <c:v>7.2801098892805181</c:v>
                </c:pt>
                <c:pt idx="936">
                  <c:v>20.880613017821101</c:v>
                </c:pt>
                <c:pt idx="937">
                  <c:v>24.186773244895647</c:v>
                </c:pt>
                <c:pt idx="938">
                  <c:v>20</c:v>
                </c:pt>
                <c:pt idx="939">
                  <c:v>41.43669871020132</c:v>
                </c:pt>
                <c:pt idx="940">
                  <c:v>19.235384061671343</c:v>
                </c:pt>
                <c:pt idx="941">
                  <c:v>15.620499351813308</c:v>
                </c:pt>
                <c:pt idx="942">
                  <c:v>33.241540277189323</c:v>
                </c:pt>
                <c:pt idx="943">
                  <c:v>23.194827009486403</c:v>
                </c:pt>
                <c:pt idx="944">
                  <c:v>6.4031242374328485</c:v>
                </c:pt>
                <c:pt idx="945">
                  <c:v>46.690470119715009</c:v>
                </c:pt>
                <c:pt idx="946">
                  <c:v>27</c:v>
                </c:pt>
                <c:pt idx="947">
                  <c:v>34.23448553724738</c:v>
                </c:pt>
                <c:pt idx="948">
                  <c:v>48.836461788299118</c:v>
                </c:pt>
                <c:pt idx="949">
                  <c:v>45.607017003965517</c:v>
                </c:pt>
                <c:pt idx="950">
                  <c:v>72.401657439591816</c:v>
                </c:pt>
                <c:pt idx="951">
                  <c:v>58.189346103904619</c:v>
                </c:pt>
                <c:pt idx="952">
                  <c:v>38.897300677553446</c:v>
                </c:pt>
                <c:pt idx="953">
                  <c:v>61.98386886924694</c:v>
                </c:pt>
                <c:pt idx="954">
                  <c:v>34.655446902326915</c:v>
                </c:pt>
                <c:pt idx="955">
                  <c:v>39.319206502675002</c:v>
                </c:pt>
                <c:pt idx="956">
                  <c:v>17.262676501632068</c:v>
                </c:pt>
                <c:pt idx="957">
                  <c:v>30.413812651491099</c:v>
                </c:pt>
                <c:pt idx="958">
                  <c:v>24.083189157584592</c:v>
                </c:pt>
                <c:pt idx="959">
                  <c:v>17.029386365926403</c:v>
                </c:pt>
                <c:pt idx="960">
                  <c:v>34.23448553724738</c:v>
                </c:pt>
                <c:pt idx="961">
                  <c:v>17.804493814764857</c:v>
                </c:pt>
                <c:pt idx="962">
                  <c:v>34.785054261852174</c:v>
                </c:pt>
                <c:pt idx="963">
                  <c:v>25.80697580112788</c:v>
                </c:pt>
                <c:pt idx="964">
                  <c:v>8.4852813742385695</c:v>
                </c:pt>
                <c:pt idx="965">
                  <c:v>20</c:v>
                </c:pt>
                <c:pt idx="966">
                  <c:v>19.235384061671343</c:v>
                </c:pt>
                <c:pt idx="967">
                  <c:v>32.449961479175904</c:v>
                </c:pt>
                <c:pt idx="968">
                  <c:v>33.286633954186478</c:v>
                </c:pt>
                <c:pt idx="969">
                  <c:v>26.90724809414742</c:v>
                </c:pt>
                <c:pt idx="970">
                  <c:v>8.0622577482985491</c:v>
                </c:pt>
                <c:pt idx="971">
                  <c:v>30.232432915661949</c:v>
                </c:pt>
                <c:pt idx="972">
                  <c:v>69.462219947249025</c:v>
                </c:pt>
                <c:pt idx="973">
                  <c:v>24.738633753705962</c:v>
                </c:pt>
                <c:pt idx="974">
                  <c:v>83.21658488546619</c:v>
                </c:pt>
                <c:pt idx="975">
                  <c:v>57.140178508646613</c:v>
                </c:pt>
                <c:pt idx="976">
                  <c:v>33.526109228480422</c:v>
                </c:pt>
                <c:pt idx="977">
                  <c:v>19</c:v>
                </c:pt>
                <c:pt idx="978">
                  <c:v>8.5440037453175304</c:v>
                </c:pt>
                <c:pt idx="979">
                  <c:v>18.384776310850235</c:v>
                </c:pt>
                <c:pt idx="980">
                  <c:v>5.3851648071345037</c:v>
                </c:pt>
                <c:pt idx="981">
                  <c:v>55.226805085936306</c:v>
                </c:pt>
                <c:pt idx="982">
                  <c:v>46.173585522460783</c:v>
                </c:pt>
                <c:pt idx="983">
                  <c:v>28.284271247461902</c:v>
                </c:pt>
                <c:pt idx="984">
                  <c:v>25.079872407968907</c:v>
                </c:pt>
                <c:pt idx="985">
                  <c:v>26.305892875931811</c:v>
                </c:pt>
                <c:pt idx="986">
                  <c:v>15.132745950421556</c:v>
                </c:pt>
                <c:pt idx="987">
                  <c:v>34.481879299133332</c:v>
                </c:pt>
                <c:pt idx="988">
                  <c:v>28.231188426986208</c:v>
                </c:pt>
                <c:pt idx="989">
                  <c:v>30.083217912982647</c:v>
                </c:pt>
                <c:pt idx="990">
                  <c:v>25.632011235952593</c:v>
                </c:pt>
                <c:pt idx="991">
                  <c:v>41.773197148410844</c:v>
                </c:pt>
                <c:pt idx="992">
                  <c:v>106.00471687618433</c:v>
                </c:pt>
                <c:pt idx="993">
                  <c:v>93.648278147545241</c:v>
                </c:pt>
                <c:pt idx="994">
                  <c:v>36.124783736376884</c:v>
                </c:pt>
                <c:pt idx="995">
                  <c:v>179.7247896090019</c:v>
                </c:pt>
                <c:pt idx="996">
                  <c:v>59.169248769948062</c:v>
                </c:pt>
                <c:pt idx="997">
                  <c:v>89.899944382630181</c:v>
                </c:pt>
                <c:pt idx="998">
                  <c:v>25</c:v>
                </c:pt>
                <c:pt idx="999">
                  <c:v>70.51950084905593</c:v>
                </c:pt>
                <c:pt idx="1000">
                  <c:v>76.164296097318456</c:v>
                </c:pt>
                <c:pt idx="1001">
                  <c:v>93.391648448884339</c:v>
                </c:pt>
                <c:pt idx="1002">
                  <c:v>21</c:v>
                </c:pt>
                <c:pt idx="1003">
                  <c:v>79.05694150420949</c:v>
                </c:pt>
                <c:pt idx="1004">
                  <c:v>93.145048177560142</c:v>
                </c:pt>
                <c:pt idx="1005">
                  <c:v>52.009614495783374</c:v>
                </c:pt>
                <c:pt idx="1006">
                  <c:v>104.5609869884557</c:v>
                </c:pt>
                <c:pt idx="1007">
                  <c:v>43.08131845707603</c:v>
                </c:pt>
                <c:pt idx="1008">
                  <c:v>50.487622245457352</c:v>
                </c:pt>
                <c:pt idx="1009">
                  <c:v>40.01249804748511</c:v>
                </c:pt>
                <c:pt idx="1010">
                  <c:v>47.507894080878813</c:v>
                </c:pt>
                <c:pt idx="1011">
                  <c:v>38.897300677553446</c:v>
                </c:pt>
                <c:pt idx="1012">
                  <c:v>48.259714048054619</c:v>
                </c:pt>
                <c:pt idx="1013">
                  <c:v>14.317821063276353</c:v>
                </c:pt>
                <c:pt idx="1014">
                  <c:v>55.009090157900268</c:v>
                </c:pt>
                <c:pt idx="1015">
                  <c:v>51.400389103585589</c:v>
                </c:pt>
                <c:pt idx="1016">
                  <c:v>39.446165846632042</c:v>
                </c:pt>
                <c:pt idx="1017">
                  <c:v>96.135321292436529</c:v>
                </c:pt>
                <c:pt idx="1018">
                  <c:v>25.298221281347036</c:v>
                </c:pt>
                <c:pt idx="1019">
                  <c:v>75</c:v>
                </c:pt>
                <c:pt idx="1020">
                  <c:v>131.82184947875675</c:v>
                </c:pt>
                <c:pt idx="1021">
                  <c:v>107.15409464878138</c:v>
                </c:pt>
                <c:pt idx="1022">
                  <c:v>44.283179650969061</c:v>
                </c:pt>
                <c:pt idx="1023">
                  <c:v>100.84641788382967</c:v>
                </c:pt>
                <c:pt idx="1024">
                  <c:v>95.383436717283359</c:v>
                </c:pt>
                <c:pt idx="1025">
                  <c:v>83.240615086627031</c:v>
                </c:pt>
                <c:pt idx="1026">
                  <c:v>77.058419397233934</c:v>
                </c:pt>
                <c:pt idx="1027">
                  <c:v>101.53324578678651</c:v>
                </c:pt>
                <c:pt idx="1028">
                  <c:v>60.141499815019579</c:v>
                </c:pt>
                <c:pt idx="1029">
                  <c:v>82.328609851011095</c:v>
                </c:pt>
                <c:pt idx="1030">
                  <c:v>16.124515496597098</c:v>
                </c:pt>
                <c:pt idx="1031">
                  <c:v>5.3851648071345037</c:v>
                </c:pt>
                <c:pt idx="1032">
                  <c:v>7.810249675906654</c:v>
                </c:pt>
                <c:pt idx="1033">
                  <c:v>20.024984394500787</c:v>
                </c:pt>
                <c:pt idx="1034">
                  <c:v>33.015148038438355</c:v>
                </c:pt>
                <c:pt idx="1035">
                  <c:v>9.0553851381374173</c:v>
                </c:pt>
                <c:pt idx="1036">
                  <c:v>3.1622776601683795</c:v>
                </c:pt>
                <c:pt idx="1037">
                  <c:v>8.6023252670426267</c:v>
                </c:pt>
                <c:pt idx="1038">
                  <c:v>21.377558326431949</c:v>
                </c:pt>
                <c:pt idx="1039">
                  <c:v>14</c:v>
                </c:pt>
                <c:pt idx="1040">
                  <c:v>18.027756377319946</c:v>
                </c:pt>
                <c:pt idx="1041">
                  <c:v>23.021728866442675</c:v>
                </c:pt>
                <c:pt idx="1042">
                  <c:v>18.110770276274835</c:v>
                </c:pt>
                <c:pt idx="1043">
                  <c:v>13.601470508735444</c:v>
                </c:pt>
                <c:pt idx="1044">
                  <c:v>29.732137494637012</c:v>
                </c:pt>
                <c:pt idx="1045">
                  <c:v>31.016124838541646</c:v>
                </c:pt>
                <c:pt idx="1046">
                  <c:v>10</c:v>
                </c:pt>
                <c:pt idx="1047">
                  <c:v>13.416407864998739</c:v>
                </c:pt>
                <c:pt idx="1048">
                  <c:v>1</c:v>
                </c:pt>
                <c:pt idx="1049">
                  <c:v>22.803508501982758</c:v>
                </c:pt>
                <c:pt idx="1050">
                  <c:v>9.2195444572928871</c:v>
                </c:pt>
                <c:pt idx="1051">
                  <c:v>15.620499351813308</c:v>
                </c:pt>
                <c:pt idx="1052">
                  <c:v>12.165525060596439</c:v>
                </c:pt>
                <c:pt idx="1053">
                  <c:v>8.5440037453175304</c:v>
                </c:pt>
                <c:pt idx="1054">
                  <c:v>21.931712199461309</c:v>
                </c:pt>
                <c:pt idx="1055">
                  <c:v>26.92582403567252</c:v>
                </c:pt>
                <c:pt idx="1056">
                  <c:v>5.8309518948453007</c:v>
                </c:pt>
                <c:pt idx="1057">
                  <c:v>5</c:v>
                </c:pt>
                <c:pt idx="1058">
                  <c:v>10.295630140987001</c:v>
                </c:pt>
                <c:pt idx="1059">
                  <c:v>10</c:v>
                </c:pt>
                <c:pt idx="1060">
                  <c:v>17.029386365926403</c:v>
                </c:pt>
                <c:pt idx="1061">
                  <c:v>14.035668847618199</c:v>
                </c:pt>
                <c:pt idx="1062">
                  <c:v>18.788294228055936</c:v>
                </c:pt>
                <c:pt idx="1063">
                  <c:v>4.4721359549995796</c:v>
                </c:pt>
                <c:pt idx="1064">
                  <c:v>2.8284271247461903</c:v>
                </c:pt>
                <c:pt idx="1065">
                  <c:v>10.63014581273465</c:v>
                </c:pt>
                <c:pt idx="1066">
                  <c:v>11.180339887498949</c:v>
                </c:pt>
                <c:pt idx="1067">
                  <c:v>4</c:v>
                </c:pt>
                <c:pt idx="1068">
                  <c:v>12.083045973594572</c:v>
                </c:pt>
                <c:pt idx="1069">
                  <c:v>23.853720883753127</c:v>
                </c:pt>
                <c:pt idx="1070">
                  <c:v>29</c:v>
                </c:pt>
                <c:pt idx="1071">
                  <c:v>21.189620100417091</c:v>
                </c:pt>
                <c:pt idx="1072">
                  <c:v>13.038404810405298</c:v>
                </c:pt>
                <c:pt idx="1073">
                  <c:v>5</c:v>
                </c:pt>
                <c:pt idx="1074">
                  <c:v>5</c:v>
                </c:pt>
                <c:pt idx="1075">
                  <c:v>5.0990195135927845</c:v>
                </c:pt>
                <c:pt idx="1076">
                  <c:v>7</c:v>
                </c:pt>
                <c:pt idx="1077">
                  <c:v>9.2195444572928871</c:v>
                </c:pt>
                <c:pt idx="1078">
                  <c:v>2.2360679774997898</c:v>
                </c:pt>
                <c:pt idx="1079">
                  <c:v>1</c:v>
                </c:pt>
                <c:pt idx="1080">
                  <c:v>4.2426406871192848</c:v>
                </c:pt>
                <c:pt idx="1081">
                  <c:v>8.9442719099991592</c:v>
                </c:pt>
                <c:pt idx="1082">
                  <c:v>10.04987562112089</c:v>
                </c:pt>
                <c:pt idx="1083">
                  <c:v>16.763054614240211</c:v>
                </c:pt>
                <c:pt idx="1084">
                  <c:v>6.0827625302982193</c:v>
                </c:pt>
                <c:pt idx="1085">
                  <c:v>1</c:v>
                </c:pt>
                <c:pt idx="1086">
                  <c:v>5.6568542494923806</c:v>
                </c:pt>
                <c:pt idx="1087">
                  <c:v>5</c:v>
                </c:pt>
                <c:pt idx="1088">
                  <c:v>9.2195444572928871</c:v>
                </c:pt>
                <c:pt idx="1089">
                  <c:v>8.6023252670426267</c:v>
                </c:pt>
                <c:pt idx="1090">
                  <c:v>4.2426406871192848</c:v>
                </c:pt>
                <c:pt idx="1091">
                  <c:v>4.1231056256176606</c:v>
                </c:pt>
                <c:pt idx="1092">
                  <c:v>7.0710678118654755</c:v>
                </c:pt>
                <c:pt idx="1093">
                  <c:v>10.295630140987001</c:v>
                </c:pt>
                <c:pt idx="1094">
                  <c:v>11.180339887498949</c:v>
                </c:pt>
                <c:pt idx="1095">
                  <c:v>3.1622776601683795</c:v>
                </c:pt>
                <c:pt idx="1096">
                  <c:v>2.2360679774997898</c:v>
                </c:pt>
                <c:pt idx="1097">
                  <c:v>10.198039027185569</c:v>
                </c:pt>
                <c:pt idx="1098">
                  <c:v>3.1622776601683795</c:v>
                </c:pt>
                <c:pt idx="1099">
                  <c:v>10.04987562112089</c:v>
                </c:pt>
                <c:pt idx="1100">
                  <c:v>4.1231056256176606</c:v>
                </c:pt>
                <c:pt idx="1101">
                  <c:v>5.8309518948453007</c:v>
                </c:pt>
                <c:pt idx="1102">
                  <c:v>14.212670403551895</c:v>
                </c:pt>
                <c:pt idx="1103">
                  <c:v>13</c:v>
                </c:pt>
                <c:pt idx="1104">
                  <c:v>7.2111025509279782</c:v>
                </c:pt>
                <c:pt idx="1105">
                  <c:v>14.7648230602334</c:v>
                </c:pt>
                <c:pt idx="1106">
                  <c:v>14.317821063276353</c:v>
                </c:pt>
                <c:pt idx="1107">
                  <c:v>7.810249675906654</c:v>
                </c:pt>
                <c:pt idx="1108">
                  <c:v>3.6055512754639891</c:v>
                </c:pt>
                <c:pt idx="1109">
                  <c:v>5.8309518948453007</c:v>
                </c:pt>
                <c:pt idx="1110">
                  <c:v>9.8488578017961039</c:v>
                </c:pt>
                <c:pt idx="1111">
                  <c:v>15.264337522473747</c:v>
                </c:pt>
                <c:pt idx="1112">
                  <c:v>16.643316977093239</c:v>
                </c:pt>
                <c:pt idx="1113">
                  <c:v>12.165525060596439</c:v>
                </c:pt>
                <c:pt idx="1114">
                  <c:v>9.2195444572928871</c:v>
                </c:pt>
                <c:pt idx="1115">
                  <c:v>12.165525060596439</c:v>
                </c:pt>
                <c:pt idx="1116">
                  <c:v>18.027756377319946</c:v>
                </c:pt>
                <c:pt idx="1117">
                  <c:v>23.086792761230392</c:v>
                </c:pt>
                <c:pt idx="1118">
                  <c:v>21.840329667841555</c:v>
                </c:pt>
                <c:pt idx="1119">
                  <c:v>8.4852813742385695</c:v>
                </c:pt>
                <c:pt idx="1120">
                  <c:v>17.4928556845359</c:v>
                </c:pt>
                <c:pt idx="1121">
                  <c:v>20.223748416156685</c:v>
                </c:pt>
                <c:pt idx="1122">
                  <c:v>11.704699910719626</c:v>
                </c:pt>
                <c:pt idx="1123">
                  <c:v>20.396078054371138</c:v>
                </c:pt>
                <c:pt idx="1124">
                  <c:v>22.825424421026653</c:v>
                </c:pt>
                <c:pt idx="1125">
                  <c:v>16.124515496597098</c:v>
                </c:pt>
                <c:pt idx="1126">
                  <c:v>17.720045146669349</c:v>
                </c:pt>
                <c:pt idx="1127">
                  <c:v>17.804493814764857</c:v>
                </c:pt>
                <c:pt idx="1128">
                  <c:v>16.552945357246848</c:v>
                </c:pt>
                <c:pt idx="1129">
                  <c:v>4.4721359549995796</c:v>
                </c:pt>
                <c:pt idx="1130">
                  <c:v>18.027756377319946</c:v>
                </c:pt>
                <c:pt idx="1131">
                  <c:v>26.076809620810597</c:v>
                </c:pt>
                <c:pt idx="1132">
                  <c:v>21.587033144922902</c:v>
                </c:pt>
                <c:pt idx="1133">
                  <c:v>26.92582403567252</c:v>
                </c:pt>
                <c:pt idx="1134">
                  <c:v>12.649110640673518</c:v>
                </c:pt>
                <c:pt idx="1135">
                  <c:v>24.698178070456937</c:v>
                </c:pt>
                <c:pt idx="1136">
                  <c:v>17</c:v>
                </c:pt>
                <c:pt idx="1137">
                  <c:v>32.649655434629018</c:v>
                </c:pt>
                <c:pt idx="1138">
                  <c:v>5</c:v>
                </c:pt>
                <c:pt idx="1139">
                  <c:v>25.298221281347036</c:v>
                </c:pt>
                <c:pt idx="1140">
                  <c:v>32.756678708318397</c:v>
                </c:pt>
                <c:pt idx="1141">
                  <c:v>27.459060435491963</c:v>
                </c:pt>
                <c:pt idx="1142">
                  <c:v>30.364452901377952</c:v>
                </c:pt>
                <c:pt idx="1143">
                  <c:v>22.360679774997898</c:v>
                </c:pt>
                <c:pt idx="1144">
                  <c:v>46.227697325304881</c:v>
                </c:pt>
                <c:pt idx="1145">
                  <c:v>39.012818406262319</c:v>
                </c:pt>
                <c:pt idx="1146">
                  <c:v>28.160255680657446</c:v>
                </c:pt>
                <c:pt idx="1147">
                  <c:v>30.083217912982647</c:v>
                </c:pt>
                <c:pt idx="1148">
                  <c:v>25.80697580112788</c:v>
                </c:pt>
                <c:pt idx="1149">
                  <c:v>32.756678708318397</c:v>
                </c:pt>
                <c:pt idx="1150">
                  <c:v>10.440306508910551</c:v>
                </c:pt>
                <c:pt idx="1151">
                  <c:v>33.837848631377263</c:v>
                </c:pt>
                <c:pt idx="1152">
                  <c:v>20.248456731316587</c:v>
                </c:pt>
                <c:pt idx="1153">
                  <c:v>61.073725938409879</c:v>
                </c:pt>
                <c:pt idx="1154">
                  <c:v>3.1622776601683795</c:v>
                </c:pt>
                <c:pt idx="1155">
                  <c:v>22.472205054244231</c:v>
                </c:pt>
                <c:pt idx="1156">
                  <c:v>26.627053911388696</c:v>
                </c:pt>
                <c:pt idx="1157">
                  <c:v>29.546573405388315</c:v>
                </c:pt>
                <c:pt idx="1158">
                  <c:v>7.0710678118654755</c:v>
                </c:pt>
                <c:pt idx="1159">
                  <c:v>22.825424421026653</c:v>
                </c:pt>
                <c:pt idx="1160">
                  <c:v>52.086466572421671</c:v>
                </c:pt>
                <c:pt idx="1161">
                  <c:v>39.05124837953327</c:v>
                </c:pt>
                <c:pt idx="1162">
                  <c:v>14.317821063276353</c:v>
                </c:pt>
                <c:pt idx="1163">
                  <c:v>21.095023109728988</c:v>
                </c:pt>
                <c:pt idx="1164">
                  <c:v>43.416586692184822</c:v>
                </c:pt>
                <c:pt idx="1165">
                  <c:v>48.166378315169183</c:v>
                </c:pt>
                <c:pt idx="1166">
                  <c:v>29.732137494637012</c:v>
                </c:pt>
                <c:pt idx="1167">
                  <c:v>18.973665961010276</c:v>
                </c:pt>
                <c:pt idx="1168">
                  <c:v>45.310043036836767</c:v>
                </c:pt>
                <c:pt idx="1169">
                  <c:v>42.43819034784589</c:v>
                </c:pt>
                <c:pt idx="1170">
                  <c:v>30.479501308256342</c:v>
                </c:pt>
                <c:pt idx="1171">
                  <c:v>30.083217912982647</c:v>
                </c:pt>
                <c:pt idx="1172">
                  <c:v>33.015148038438355</c:v>
                </c:pt>
                <c:pt idx="1173">
                  <c:v>50.447993022517757</c:v>
                </c:pt>
                <c:pt idx="1174">
                  <c:v>65.299310869258036</c:v>
                </c:pt>
                <c:pt idx="1175">
                  <c:v>6.0827625302982193</c:v>
                </c:pt>
                <c:pt idx="1176">
                  <c:v>84.504437753291981</c:v>
                </c:pt>
                <c:pt idx="1177">
                  <c:v>86.729464428186105</c:v>
                </c:pt>
                <c:pt idx="1178">
                  <c:v>41.109609582188931</c:v>
                </c:pt>
                <c:pt idx="1179">
                  <c:v>15.132745950421556</c:v>
                </c:pt>
                <c:pt idx="1180">
                  <c:v>45.453272709454048</c:v>
                </c:pt>
                <c:pt idx="1181">
                  <c:v>34.058772731852805</c:v>
                </c:pt>
                <c:pt idx="1182">
                  <c:v>65.787536813594102</c:v>
                </c:pt>
                <c:pt idx="1183">
                  <c:v>117</c:v>
                </c:pt>
                <c:pt idx="1184">
                  <c:v>107.67079455451233</c:v>
                </c:pt>
                <c:pt idx="1185">
                  <c:v>26.076809620810597</c:v>
                </c:pt>
                <c:pt idx="1186">
                  <c:v>53.600373133029585</c:v>
                </c:pt>
                <c:pt idx="1187">
                  <c:v>14.866068747318506</c:v>
                </c:pt>
                <c:pt idx="1188">
                  <c:v>48.104053883222775</c:v>
                </c:pt>
                <c:pt idx="1189">
                  <c:v>30.870698080866262</c:v>
                </c:pt>
                <c:pt idx="1190">
                  <c:v>34.539832078341085</c:v>
                </c:pt>
                <c:pt idx="1191">
                  <c:v>113.89907813498755</c:v>
                </c:pt>
                <c:pt idx="1192">
                  <c:v>36.345563690772494</c:v>
                </c:pt>
                <c:pt idx="1193">
                  <c:v>56.938563381947034</c:v>
                </c:pt>
                <c:pt idx="1194">
                  <c:v>40.36087214122113</c:v>
                </c:pt>
                <c:pt idx="1195">
                  <c:v>15</c:v>
                </c:pt>
                <c:pt idx="1196">
                  <c:v>53.712196007983138</c:v>
                </c:pt>
                <c:pt idx="1197">
                  <c:v>36.878177829171548</c:v>
                </c:pt>
                <c:pt idx="1198">
                  <c:v>29.529646120466801</c:v>
                </c:pt>
                <c:pt idx="1199">
                  <c:v>17.464249196572979</c:v>
                </c:pt>
                <c:pt idx="1200">
                  <c:v>98.979795918156952</c:v>
                </c:pt>
                <c:pt idx="1201">
                  <c:v>36.013886210738214</c:v>
                </c:pt>
                <c:pt idx="1202">
                  <c:v>103.4842983258813</c:v>
                </c:pt>
                <c:pt idx="1203">
                  <c:v>108.57716150277645</c:v>
                </c:pt>
                <c:pt idx="1204">
                  <c:v>74.027022093286988</c:v>
                </c:pt>
                <c:pt idx="1205">
                  <c:v>46.324939287601879</c:v>
                </c:pt>
                <c:pt idx="1206">
                  <c:v>85.422479477008864</c:v>
                </c:pt>
                <c:pt idx="1207">
                  <c:v>49.03060268852505</c:v>
                </c:pt>
                <c:pt idx="1208">
                  <c:v>67.97793759742936</c:v>
                </c:pt>
                <c:pt idx="1209">
                  <c:v>59.135437767890075</c:v>
                </c:pt>
                <c:pt idx="1210">
                  <c:v>73.545904032787575</c:v>
                </c:pt>
                <c:pt idx="1211">
                  <c:v>39.849717690342551</c:v>
                </c:pt>
                <c:pt idx="1212">
                  <c:v>42.379240200834182</c:v>
                </c:pt>
                <c:pt idx="1213">
                  <c:v>47.434164902525687</c:v>
                </c:pt>
                <c:pt idx="1214">
                  <c:v>39.05124837953327</c:v>
                </c:pt>
                <c:pt idx="1215">
                  <c:v>32.249030993194197</c:v>
                </c:pt>
                <c:pt idx="1216">
                  <c:v>37.656340767525464</c:v>
                </c:pt>
                <c:pt idx="1217">
                  <c:v>23.430749027719962</c:v>
                </c:pt>
                <c:pt idx="1218">
                  <c:v>31.304951684997057</c:v>
                </c:pt>
                <c:pt idx="1219">
                  <c:v>8.6023252670426267</c:v>
                </c:pt>
                <c:pt idx="1220">
                  <c:v>14.212670403551895</c:v>
                </c:pt>
                <c:pt idx="1221">
                  <c:v>28.600699292150182</c:v>
                </c:pt>
                <c:pt idx="1222">
                  <c:v>12.369316876852981</c:v>
                </c:pt>
                <c:pt idx="1223">
                  <c:v>21.931712199461309</c:v>
                </c:pt>
                <c:pt idx="1224">
                  <c:v>60.29925372672534</c:v>
                </c:pt>
                <c:pt idx="1225">
                  <c:v>63.031738037277698</c:v>
                </c:pt>
                <c:pt idx="1226">
                  <c:v>19.026297590440446</c:v>
                </c:pt>
                <c:pt idx="1227">
                  <c:v>15.033296378372908</c:v>
                </c:pt>
                <c:pt idx="1228">
                  <c:v>34.928498393145958</c:v>
                </c:pt>
                <c:pt idx="1229">
                  <c:v>19.697715603592208</c:v>
                </c:pt>
                <c:pt idx="1230">
                  <c:v>57.697486947006624</c:v>
                </c:pt>
                <c:pt idx="1231">
                  <c:v>48.259714048054619</c:v>
                </c:pt>
                <c:pt idx="1232">
                  <c:v>43.56604182158393</c:v>
                </c:pt>
                <c:pt idx="1233">
                  <c:v>26.570660511172846</c:v>
                </c:pt>
                <c:pt idx="1234">
                  <c:v>74.323616704248181</c:v>
                </c:pt>
                <c:pt idx="1235">
                  <c:v>51.156622249714651</c:v>
                </c:pt>
                <c:pt idx="1236">
                  <c:v>9.4339811320566032</c:v>
                </c:pt>
                <c:pt idx="1237">
                  <c:v>50.566787519082126</c:v>
                </c:pt>
                <c:pt idx="1238">
                  <c:v>44.77722635447622</c:v>
                </c:pt>
                <c:pt idx="1239">
                  <c:v>17.029386365926403</c:v>
                </c:pt>
                <c:pt idx="1240">
                  <c:v>25.495097567963924</c:v>
                </c:pt>
                <c:pt idx="1241">
                  <c:v>5.3851648071345037</c:v>
                </c:pt>
                <c:pt idx="1242">
                  <c:v>20.518284528683193</c:v>
                </c:pt>
                <c:pt idx="1243">
                  <c:v>49.406477308142499</c:v>
                </c:pt>
                <c:pt idx="1244">
                  <c:v>65.030761951556428</c:v>
                </c:pt>
                <c:pt idx="1245">
                  <c:v>12.165525060596439</c:v>
                </c:pt>
                <c:pt idx="1246">
                  <c:v>38.078865529319543</c:v>
                </c:pt>
                <c:pt idx="1247">
                  <c:v>36.235341863986875</c:v>
                </c:pt>
                <c:pt idx="1248">
                  <c:v>36.359317925395686</c:v>
                </c:pt>
                <c:pt idx="1249">
                  <c:v>116.61903789690601</c:v>
                </c:pt>
                <c:pt idx="1250">
                  <c:v>75.073297516493838</c:v>
                </c:pt>
                <c:pt idx="1251">
                  <c:v>55.542776307995261</c:v>
                </c:pt>
                <c:pt idx="1252">
                  <c:v>5.3851648071345037</c:v>
                </c:pt>
                <c:pt idx="1253">
                  <c:v>52.392747589718944</c:v>
                </c:pt>
                <c:pt idx="1254">
                  <c:v>78.057670987546118</c:v>
                </c:pt>
                <c:pt idx="1255">
                  <c:v>36.249137920783717</c:v>
                </c:pt>
                <c:pt idx="1256">
                  <c:v>33.241540277189323</c:v>
                </c:pt>
                <c:pt idx="1257">
                  <c:v>38.910152916687437</c:v>
                </c:pt>
                <c:pt idx="1258">
                  <c:v>42.201895692018383</c:v>
                </c:pt>
                <c:pt idx="1259">
                  <c:v>59.539902586416787</c:v>
                </c:pt>
                <c:pt idx="1260">
                  <c:v>68.680419334771102</c:v>
                </c:pt>
                <c:pt idx="1261">
                  <c:v>25.079872407968907</c:v>
                </c:pt>
                <c:pt idx="1262">
                  <c:v>44.643028571099428</c:v>
                </c:pt>
                <c:pt idx="1263">
                  <c:v>50.921508225896062</c:v>
                </c:pt>
                <c:pt idx="1264">
                  <c:v>36.891733491393431</c:v>
                </c:pt>
                <c:pt idx="1265">
                  <c:v>8.2462112512353212</c:v>
                </c:pt>
                <c:pt idx="1266">
                  <c:v>2.2360679774997898</c:v>
                </c:pt>
                <c:pt idx="1267">
                  <c:v>59.413803110051795</c:v>
                </c:pt>
                <c:pt idx="1268">
                  <c:v>127.06297651164952</c:v>
                </c:pt>
                <c:pt idx="1269">
                  <c:v>65.946948375190189</c:v>
                </c:pt>
                <c:pt idx="1270">
                  <c:v>97.144222679477963</c:v>
                </c:pt>
                <c:pt idx="1271">
                  <c:v>101.24228365658294</c:v>
                </c:pt>
                <c:pt idx="1272">
                  <c:v>7.6157731058639087</c:v>
                </c:pt>
                <c:pt idx="1273">
                  <c:v>38.910152916687437</c:v>
                </c:pt>
                <c:pt idx="1274">
                  <c:v>128.03515142334936</c:v>
                </c:pt>
                <c:pt idx="1275">
                  <c:v>142.84257068535277</c:v>
                </c:pt>
                <c:pt idx="1276">
                  <c:v>37.576588456111871</c:v>
                </c:pt>
                <c:pt idx="1277">
                  <c:v>45.188494110780013</c:v>
                </c:pt>
                <c:pt idx="1278">
                  <c:v>119.23086848631104</c:v>
                </c:pt>
                <c:pt idx="1279">
                  <c:v>174.54225849346628</c:v>
                </c:pt>
                <c:pt idx="1280">
                  <c:v>182.78402556022229</c:v>
                </c:pt>
                <c:pt idx="1281">
                  <c:v>122.5275479229059</c:v>
                </c:pt>
                <c:pt idx="1282">
                  <c:v>242.1425200166216</c:v>
                </c:pt>
                <c:pt idx="1283">
                  <c:v>545.91574441483181</c:v>
                </c:pt>
                <c:pt idx="1284">
                  <c:v>191.02355875650522</c:v>
                </c:pt>
                <c:pt idx="1285">
                  <c:v>313.44058448133359</c:v>
                </c:pt>
                <c:pt idx="1286">
                  <c:v>197.3068675946177</c:v>
                </c:pt>
                <c:pt idx="1287">
                  <c:v>86.313382508160345</c:v>
                </c:pt>
                <c:pt idx="1288">
                  <c:v>363.19278627197428</c:v>
                </c:pt>
                <c:pt idx="1289">
                  <c:v>473.92509956743163</c:v>
                </c:pt>
                <c:pt idx="1290">
                  <c:v>56.612719418872643</c:v>
                </c:pt>
                <c:pt idx="1291">
                  <c:v>355.07886447942803</c:v>
                </c:pt>
                <c:pt idx="1292">
                  <c:v>220.7192787229969</c:v>
                </c:pt>
                <c:pt idx="1293">
                  <c:v>292.69779637024942</c:v>
                </c:pt>
                <c:pt idx="1294">
                  <c:v>167.62159765376299</c:v>
                </c:pt>
                <c:pt idx="1295">
                  <c:v>167.5291019494822</c:v>
                </c:pt>
                <c:pt idx="1296">
                  <c:v>171.23083834403195</c:v>
                </c:pt>
                <c:pt idx="1297">
                  <c:v>285.29633716541122</c:v>
                </c:pt>
                <c:pt idx="1298">
                  <c:v>158.66001386612822</c:v>
                </c:pt>
                <c:pt idx="1299">
                  <c:v>232.13142829009604</c:v>
                </c:pt>
                <c:pt idx="1300">
                  <c:v>86.377080293327808</c:v>
                </c:pt>
                <c:pt idx="1301">
                  <c:v>343.49381362697056</c:v>
                </c:pt>
                <c:pt idx="1302">
                  <c:v>277.22193275424655</c:v>
                </c:pt>
                <c:pt idx="1303">
                  <c:v>461.34260587983852</c:v>
                </c:pt>
                <c:pt idx="1304">
                  <c:v>97.123632551506233</c:v>
                </c:pt>
                <c:pt idx="1305">
                  <c:v>234.93190502781866</c:v>
                </c:pt>
                <c:pt idx="1306">
                  <c:v>143.54441821262157</c:v>
                </c:pt>
                <c:pt idx="1307">
                  <c:v>94.069123520951337</c:v>
                </c:pt>
                <c:pt idx="1308">
                  <c:v>77.1621668954417</c:v>
                </c:pt>
                <c:pt idx="1309">
                  <c:v>222.94618184665106</c:v>
                </c:pt>
                <c:pt idx="1310">
                  <c:v>73.736015623303103</c:v>
                </c:pt>
                <c:pt idx="1311">
                  <c:v>194.01030900444439</c:v>
                </c:pt>
                <c:pt idx="1312">
                  <c:v>305.52250326285298</c:v>
                </c:pt>
                <c:pt idx="1313">
                  <c:v>285.60287113402762</c:v>
                </c:pt>
                <c:pt idx="1314">
                  <c:v>123.16655390161731</c:v>
                </c:pt>
                <c:pt idx="1315">
                  <c:v>207.29206448873049</c:v>
                </c:pt>
                <c:pt idx="1316">
                  <c:v>278.37384934652175</c:v>
                </c:pt>
                <c:pt idx="1317">
                  <c:v>278.65749586185547</c:v>
                </c:pt>
                <c:pt idx="1318">
                  <c:v>93.085981758801893</c:v>
                </c:pt>
                <c:pt idx="1319">
                  <c:v>32.388269481403292</c:v>
                </c:pt>
                <c:pt idx="1320">
                  <c:v>33</c:v>
                </c:pt>
                <c:pt idx="1321">
                  <c:v>47.074409183759279</c:v>
                </c:pt>
                <c:pt idx="1322">
                  <c:v>90.520715861066847</c:v>
                </c:pt>
                <c:pt idx="1323">
                  <c:v>98.488578017961046</c:v>
                </c:pt>
                <c:pt idx="1324">
                  <c:v>75.23961722390672</c:v>
                </c:pt>
                <c:pt idx="1325">
                  <c:v>24.698178070456937</c:v>
                </c:pt>
                <c:pt idx="1326">
                  <c:v>21</c:v>
                </c:pt>
                <c:pt idx="1327">
                  <c:v>9.2195444572928871</c:v>
                </c:pt>
                <c:pt idx="1328">
                  <c:v>53.851648071345039</c:v>
                </c:pt>
                <c:pt idx="1329">
                  <c:v>136.82105101189657</c:v>
                </c:pt>
                <c:pt idx="1330">
                  <c:v>68.731361109758325</c:v>
                </c:pt>
                <c:pt idx="1331">
                  <c:v>5</c:v>
                </c:pt>
                <c:pt idx="1332">
                  <c:v>207.01932276963907</c:v>
                </c:pt>
                <c:pt idx="1333">
                  <c:v>184.71599822430107</c:v>
                </c:pt>
                <c:pt idx="1334">
                  <c:v>111.19802156513397</c:v>
                </c:pt>
                <c:pt idx="1335">
                  <c:v>37.20215047547655</c:v>
                </c:pt>
                <c:pt idx="1336">
                  <c:v>96.005208192055917</c:v>
                </c:pt>
                <c:pt idx="1337">
                  <c:v>107.5174404457249</c:v>
                </c:pt>
                <c:pt idx="1338">
                  <c:v>51.739733281106119</c:v>
                </c:pt>
                <c:pt idx="1339">
                  <c:v>48.104053883222775</c:v>
                </c:pt>
                <c:pt idx="1340">
                  <c:v>30</c:v>
                </c:pt>
                <c:pt idx="1341">
                  <c:v>53.263495942343098</c:v>
                </c:pt>
                <c:pt idx="1342">
                  <c:v>29.546573405388315</c:v>
                </c:pt>
                <c:pt idx="1343">
                  <c:v>43.382023926967726</c:v>
                </c:pt>
                <c:pt idx="1344">
                  <c:v>43.289721643826724</c:v>
                </c:pt>
                <c:pt idx="1345">
                  <c:v>79.05694150420949</c:v>
                </c:pt>
                <c:pt idx="1346">
                  <c:v>63.513778032801667</c:v>
                </c:pt>
                <c:pt idx="1347">
                  <c:v>62.801273872430329</c:v>
                </c:pt>
                <c:pt idx="1348">
                  <c:v>62.169124169478209</c:v>
                </c:pt>
                <c:pt idx="1349">
                  <c:v>17.11724276862369</c:v>
                </c:pt>
                <c:pt idx="1350">
                  <c:v>48.010415536631214</c:v>
                </c:pt>
                <c:pt idx="1351">
                  <c:v>57.384666941614292</c:v>
                </c:pt>
                <c:pt idx="1352">
                  <c:v>50.566787519082126</c:v>
                </c:pt>
                <c:pt idx="1353">
                  <c:v>22.090722034374522</c:v>
                </c:pt>
                <c:pt idx="1354">
                  <c:v>18.788294228055936</c:v>
                </c:pt>
                <c:pt idx="1355">
                  <c:v>10.295630140987001</c:v>
                </c:pt>
                <c:pt idx="1356">
                  <c:v>45.276925690687087</c:v>
                </c:pt>
                <c:pt idx="1357">
                  <c:v>63.890531379853151</c:v>
                </c:pt>
                <c:pt idx="1358">
                  <c:v>59.076221950967721</c:v>
                </c:pt>
                <c:pt idx="1359">
                  <c:v>70.83078426785913</c:v>
                </c:pt>
                <c:pt idx="1360">
                  <c:v>50.009999000199947</c:v>
                </c:pt>
                <c:pt idx="1361">
                  <c:v>1.4142135623730951</c:v>
                </c:pt>
                <c:pt idx="1362">
                  <c:v>46</c:v>
                </c:pt>
                <c:pt idx="1363">
                  <c:v>60.827625302982199</c:v>
                </c:pt>
                <c:pt idx="1364">
                  <c:v>41.761226035642203</c:v>
                </c:pt>
                <c:pt idx="1365">
                  <c:v>55.081757415681643</c:v>
                </c:pt>
                <c:pt idx="1366">
                  <c:v>46.097722286464439</c:v>
                </c:pt>
                <c:pt idx="1367">
                  <c:v>58.051701094799967</c:v>
                </c:pt>
                <c:pt idx="1368">
                  <c:v>59.665735560705194</c:v>
                </c:pt>
                <c:pt idx="1369">
                  <c:v>33.526109228480422</c:v>
                </c:pt>
                <c:pt idx="1370">
                  <c:v>17.262676501632068</c:v>
                </c:pt>
                <c:pt idx="1371">
                  <c:v>27.459060435491963</c:v>
                </c:pt>
                <c:pt idx="1372">
                  <c:v>23.086792761230392</c:v>
                </c:pt>
                <c:pt idx="1373">
                  <c:v>154.79664079042541</c:v>
                </c:pt>
                <c:pt idx="1374">
                  <c:v>158.39823231336896</c:v>
                </c:pt>
                <c:pt idx="1375">
                  <c:v>242.39224410034245</c:v>
                </c:pt>
                <c:pt idx="1376">
                  <c:v>153.56106277308712</c:v>
                </c:pt>
                <c:pt idx="1377">
                  <c:v>127.47548783981962</c:v>
                </c:pt>
                <c:pt idx="1378">
                  <c:v>111.60645142642964</c:v>
                </c:pt>
                <c:pt idx="1379">
                  <c:v>77.698133825723247</c:v>
                </c:pt>
                <c:pt idx="1380">
                  <c:v>122.00409829181969</c:v>
                </c:pt>
                <c:pt idx="1381">
                  <c:v>104.92378186092989</c:v>
                </c:pt>
                <c:pt idx="1382">
                  <c:v>38.483762809787713</c:v>
                </c:pt>
                <c:pt idx="1383">
                  <c:v>146.54009690183776</c:v>
                </c:pt>
                <c:pt idx="1384">
                  <c:v>133.30416347586447</c:v>
                </c:pt>
                <c:pt idx="1385">
                  <c:v>68.963758598266665</c:v>
                </c:pt>
                <c:pt idx="1386">
                  <c:v>61.611687202997452</c:v>
                </c:pt>
                <c:pt idx="1387">
                  <c:v>59.941638282582836</c:v>
                </c:pt>
                <c:pt idx="1388">
                  <c:v>191.41577782408638</c:v>
                </c:pt>
                <c:pt idx="1389">
                  <c:v>192.37983262286096</c:v>
                </c:pt>
                <c:pt idx="1390">
                  <c:v>98.681305220391167</c:v>
                </c:pt>
                <c:pt idx="1391">
                  <c:v>54.332310828824497</c:v>
                </c:pt>
                <c:pt idx="1392">
                  <c:v>71.112586790244109</c:v>
                </c:pt>
                <c:pt idx="1393">
                  <c:v>94.810336989170125</c:v>
                </c:pt>
                <c:pt idx="1394">
                  <c:v>71.112586790244109</c:v>
                </c:pt>
                <c:pt idx="1395">
                  <c:v>69.354163537598808</c:v>
                </c:pt>
                <c:pt idx="1396">
                  <c:v>76.896033707857782</c:v>
                </c:pt>
                <c:pt idx="1397">
                  <c:v>67.623960250786851</c:v>
                </c:pt>
                <c:pt idx="1398">
                  <c:v>7.810249675906654</c:v>
                </c:pt>
                <c:pt idx="1399">
                  <c:v>53</c:v>
                </c:pt>
                <c:pt idx="1400">
                  <c:v>49.040799340956916</c:v>
                </c:pt>
                <c:pt idx="1401">
                  <c:v>52.153619241621193</c:v>
                </c:pt>
                <c:pt idx="1402">
                  <c:v>17.029386365926403</c:v>
                </c:pt>
                <c:pt idx="1403">
                  <c:v>75.663729752107784</c:v>
                </c:pt>
                <c:pt idx="1404">
                  <c:v>36.796738985948195</c:v>
                </c:pt>
                <c:pt idx="1405">
                  <c:v>90.426765949026404</c:v>
                </c:pt>
                <c:pt idx="1406">
                  <c:v>94.62557793746889</c:v>
                </c:pt>
                <c:pt idx="1407">
                  <c:v>104.04326023342406</c:v>
                </c:pt>
                <c:pt idx="1408">
                  <c:v>63.245553203367585</c:v>
                </c:pt>
                <c:pt idx="1409">
                  <c:v>54.12947441089743</c:v>
                </c:pt>
                <c:pt idx="1410">
                  <c:v>80.65977932030313</c:v>
                </c:pt>
                <c:pt idx="1411">
                  <c:v>25.80697580112788</c:v>
                </c:pt>
                <c:pt idx="1412">
                  <c:v>28.792360097775937</c:v>
                </c:pt>
                <c:pt idx="1413">
                  <c:v>16.552945357246848</c:v>
                </c:pt>
                <c:pt idx="1414">
                  <c:v>1.4142135623730951</c:v>
                </c:pt>
                <c:pt idx="1415">
                  <c:v>104.92378186092989</c:v>
                </c:pt>
                <c:pt idx="1416">
                  <c:v>141.7603611733548</c:v>
                </c:pt>
                <c:pt idx="1417">
                  <c:v>102.07840124139877</c:v>
                </c:pt>
                <c:pt idx="1418">
                  <c:v>148.03040228277433</c:v>
                </c:pt>
                <c:pt idx="1419">
                  <c:v>27.202941017470888</c:v>
                </c:pt>
                <c:pt idx="1420">
                  <c:v>99.924971853886447</c:v>
                </c:pt>
                <c:pt idx="1421">
                  <c:v>145.3994497926316</c:v>
                </c:pt>
                <c:pt idx="1422">
                  <c:v>121.80722474467596</c:v>
                </c:pt>
                <c:pt idx="1423">
                  <c:v>80.956778592036386</c:v>
                </c:pt>
                <c:pt idx="1424">
                  <c:v>47.801673610868477</c:v>
                </c:pt>
                <c:pt idx="1425">
                  <c:v>47.507894080878813</c:v>
                </c:pt>
                <c:pt idx="1426">
                  <c:v>40.8166632639171</c:v>
                </c:pt>
                <c:pt idx="1427">
                  <c:v>38.483762809787713</c:v>
                </c:pt>
                <c:pt idx="1428">
                  <c:v>31.76476034853718</c:v>
                </c:pt>
                <c:pt idx="1429">
                  <c:v>71.512236715124502</c:v>
                </c:pt>
                <c:pt idx="1430">
                  <c:v>37.013511046643494</c:v>
                </c:pt>
                <c:pt idx="1431">
                  <c:v>17.029386365926403</c:v>
                </c:pt>
                <c:pt idx="1432">
                  <c:v>10.295630140987001</c:v>
                </c:pt>
                <c:pt idx="1433">
                  <c:v>17.029386365926403</c:v>
                </c:pt>
                <c:pt idx="1434">
                  <c:v>101.84301645179212</c:v>
                </c:pt>
                <c:pt idx="1435">
                  <c:v>55.027265968790417</c:v>
                </c:pt>
                <c:pt idx="1436">
                  <c:v>38.897300677553446</c:v>
                </c:pt>
                <c:pt idx="1437">
                  <c:v>71.196910045310247</c:v>
                </c:pt>
                <c:pt idx="1438">
                  <c:v>76.275815302099531</c:v>
                </c:pt>
                <c:pt idx="1439">
                  <c:v>98.2344135219425</c:v>
                </c:pt>
                <c:pt idx="1440">
                  <c:v>17.029386365926403</c:v>
                </c:pt>
                <c:pt idx="1441">
                  <c:v>36.221540552549669</c:v>
                </c:pt>
                <c:pt idx="1442">
                  <c:v>67.446274915668994</c:v>
                </c:pt>
                <c:pt idx="1443">
                  <c:v>74.886580907396223</c:v>
                </c:pt>
                <c:pt idx="1444">
                  <c:v>37.215588131856791</c:v>
                </c:pt>
                <c:pt idx="1445">
                  <c:v>95.015788161757627</c:v>
                </c:pt>
                <c:pt idx="1446">
                  <c:v>60.876925020897694</c:v>
                </c:pt>
                <c:pt idx="1447">
                  <c:v>80.622577482985491</c:v>
                </c:pt>
                <c:pt idx="1448">
                  <c:v>95.880133500115647</c:v>
                </c:pt>
                <c:pt idx="1449">
                  <c:v>31.400636936215164</c:v>
                </c:pt>
                <c:pt idx="1450">
                  <c:v>24.331050121192877</c:v>
                </c:pt>
                <c:pt idx="1451">
                  <c:v>10</c:v>
                </c:pt>
                <c:pt idx="1452">
                  <c:v>80.622577482985491</c:v>
                </c:pt>
                <c:pt idx="1453">
                  <c:v>75.179784516850006</c:v>
                </c:pt>
                <c:pt idx="1454">
                  <c:v>59.481089431852205</c:v>
                </c:pt>
                <c:pt idx="1455">
                  <c:v>20.518284528683193</c:v>
                </c:pt>
                <c:pt idx="1456">
                  <c:v>45.177427992306072</c:v>
                </c:pt>
                <c:pt idx="1457">
                  <c:v>25.019992006393608</c:v>
                </c:pt>
                <c:pt idx="1458">
                  <c:v>34.481879299133332</c:v>
                </c:pt>
                <c:pt idx="1459">
                  <c:v>35.440090293338699</c:v>
                </c:pt>
                <c:pt idx="1460">
                  <c:v>10</c:v>
                </c:pt>
                <c:pt idx="1461">
                  <c:v>5</c:v>
                </c:pt>
                <c:pt idx="1462">
                  <c:v>22.360679774997898</c:v>
                </c:pt>
                <c:pt idx="1463">
                  <c:v>20.518284528683193</c:v>
                </c:pt>
                <c:pt idx="1464">
                  <c:v>13.038404810405298</c:v>
                </c:pt>
                <c:pt idx="1465">
                  <c:v>10.04987562112089</c:v>
                </c:pt>
                <c:pt idx="1466">
                  <c:v>23.706539182259394</c:v>
                </c:pt>
                <c:pt idx="1467">
                  <c:v>20.248456731316587</c:v>
                </c:pt>
                <c:pt idx="1468">
                  <c:v>33.120990323358392</c:v>
                </c:pt>
                <c:pt idx="1469">
                  <c:v>31.304951684997057</c:v>
                </c:pt>
                <c:pt idx="1470">
                  <c:v>31.144823004794873</c:v>
                </c:pt>
                <c:pt idx="1471">
                  <c:v>29.274562336608895</c:v>
                </c:pt>
                <c:pt idx="1472">
                  <c:v>28.160255680657446</c:v>
                </c:pt>
                <c:pt idx="1473">
                  <c:v>15.556349186104045</c:v>
                </c:pt>
                <c:pt idx="1474">
                  <c:v>11.045361017187261</c:v>
                </c:pt>
                <c:pt idx="1475">
                  <c:v>42.190046219457976</c:v>
                </c:pt>
                <c:pt idx="1476">
                  <c:v>53.600373133029585</c:v>
                </c:pt>
                <c:pt idx="1477">
                  <c:v>45.880278987817846</c:v>
                </c:pt>
                <c:pt idx="1478">
                  <c:v>33.837848631377263</c:v>
                </c:pt>
                <c:pt idx="1479">
                  <c:v>7.810249675906654</c:v>
                </c:pt>
                <c:pt idx="1480">
                  <c:v>28.635642126552707</c:v>
                </c:pt>
                <c:pt idx="1481">
                  <c:v>30.870698080866262</c:v>
                </c:pt>
                <c:pt idx="1482">
                  <c:v>42.01190307520001</c:v>
                </c:pt>
                <c:pt idx="1483">
                  <c:v>37.12142238654117</c:v>
                </c:pt>
                <c:pt idx="1484">
                  <c:v>74.686009399351363</c:v>
                </c:pt>
                <c:pt idx="1485">
                  <c:v>47.265209192385896</c:v>
                </c:pt>
                <c:pt idx="1486">
                  <c:v>213.11499243366245</c:v>
                </c:pt>
                <c:pt idx="1487">
                  <c:v>428.16819125198919</c:v>
                </c:pt>
                <c:pt idx="1488">
                  <c:v>424.05777908204914</c:v>
                </c:pt>
                <c:pt idx="1489">
                  <c:v>511.28270066568848</c:v>
                </c:pt>
                <c:pt idx="1490">
                  <c:v>271.9191056178289</c:v>
                </c:pt>
                <c:pt idx="1491">
                  <c:v>86.023252670426274</c:v>
                </c:pt>
                <c:pt idx="1492">
                  <c:v>140.42791745233566</c:v>
                </c:pt>
                <c:pt idx="1493">
                  <c:v>556.24904494300029</c:v>
                </c:pt>
                <c:pt idx="1494">
                  <c:v>255.83783926542219</c:v>
                </c:pt>
                <c:pt idx="1495">
                  <c:v>366.23080154459973</c:v>
                </c:pt>
                <c:pt idx="1496">
                  <c:v>169.43435306926398</c:v>
                </c:pt>
                <c:pt idx="1497">
                  <c:v>202.48456731316588</c:v>
                </c:pt>
                <c:pt idx="1498">
                  <c:v>272.25355828712321</c:v>
                </c:pt>
                <c:pt idx="1499">
                  <c:v>45.044422518220834</c:v>
                </c:pt>
                <c:pt idx="1500">
                  <c:v>123.23960402403117</c:v>
                </c:pt>
                <c:pt idx="1501">
                  <c:v>145.64683312726027</c:v>
                </c:pt>
                <c:pt idx="1502">
                  <c:v>264.5789107241921</c:v>
                </c:pt>
                <c:pt idx="1503">
                  <c:v>173.2887763243771</c:v>
                </c:pt>
                <c:pt idx="1504">
                  <c:v>64.195015382816138</c:v>
                </c:pt>
                <c:pt idx="1505">
                  <c:v>73.355299740373226</c:v>
                </c:pt>
                <c:pt idx="1506">
                  <c:v>81.055536516637773</c:v>
                </c:pt>
                <c:pt idx="1507">
                  <c:v>112.29425630903836</c:v>
                </c:pt>
                <c:pt idx="1508">
                  <c:v>78.790862414368831</c:v>
                </c:pt>
                <c:pt idx="1509">
                  <c:v>140.54536634126364</c:v>
                </c:pt>
                <c:pt idx="1510">
                  <c:v>165.12419568312816</c:v>
                </c:pt>
                <c:pt idx="1511">
                  <c:v>72.401657439591816</c:v>
                </c:pt>
                <c:pt idx="1512">
                  <c:v>58.694122363316758</c:v>
                </c:pt>
                <c:pt idx="1513">
                  <c:v>101.21264743103995</c:v>
                </c:pt>
                <c:pt idx="1514">
                  <c:v>67</c:v>
                </c:pt>
                <c:pt idx="1515">
                  <c:v>77.006493232713822</c:v>
                </c:pt>
                <c:pt idx="1516">
                  <c:v>38.327535793473601</c:v>
                </c:pt>
                <c:pt idx="1517">
                  <c:v>87.005746936624831</c:v>
                </c:pt>
                <c:pt idx="1518">
                  <c:v>106.78014796768171</c:v>
                </c:pt>
                <c:pt idx="1519">
                  <c:v>91.443971917234649</c:v>
                </c:pt>
                <c:pt idx="1520">
                  <c:v>54.571054598569013</c:v>
                </c:pt>
                <c:pt idx="1521">
                  <c:v>119.41942890501528</c:v>
                </c:pt>
                <c:pt idx="1522">
                  <c:v>185.64751546950473</c:v>
                </c:pt>
                <c:pt idx="1523">
                  <c:v>45.354161881794269</c:v>
                </c:pt>
                <c:pt idx="1524">
                  <c:v>383.105729531679</c:v>
                </c:pt>
                <c:pt idx="1525">
                  <c:v>370.74114959092418</c:v>
                </c:pt>
                <c:pt idx="1526">
                  <c:v>44.82186966202994</c:v>
                </c:pt>
                <c:pt idx="1527">
                  <c:v>118.68024266911489</c:v>
                </c:pt>
                <c:pt idx="1528">
                  <c:v>95.273291115611201</c:v>
                </c:pt>
                <c:pt idx="1529">
                  <c:v>108.90362712049586</c:v>
                </c:pt>
                <c:pt idx="1530">
                  <c:v>143.50261321662404</c:v>
                </c:pt>
                <c:pt idx="1531">
                  <c:v>108.81176406988355</c:v>
                </c:pt>
                <c:pt idx="1532">
                  <c:v>52.55473337388365</c:v>
                </c:pt>
                <c:pt idx="1533">
                  <c:v>189.85520798756087</c:v>
                </c:pt>
                <c:pt idx="1534">
                  <c:v>107.20541031123382</c:v>
                </c:pt>
                <c:pt idx="1535">
                  <c:v>103.81233067415451</c:v>
                </c:pt>
                <c:pt idx="1536">
                  <c:v>77.929455278476055</c:v>
                </c:pt>
                <c:pt idx="1537">
                  <c:v>6</c:v>
                </c:pt>
                <c:pt idx="1538">
                  <c:v>27.294688127912362</c:v>
                </c:pt>
                <c:pt idx="1539">
                  <c:v>26</c:v>
                </c:pt>
                <c:pt idx="1540">
                  <c:v>22.825424421026653</c:v>
                </c:pt>
                <c:pt idx="1541">
                  <c:v>46.097722286464439</c:v>
                </c:pt>
                <c:pt idx="1542">
                  <c:v>58.600341295934449</c:v>
                </c:pt>
                <c:pt idx="1543">
                  <c:v>23.021728866442675</c:v>
                </c:pt>
                <c:pt idx="1544">
                  <c:v>21.470910553583888</c:v>
                </c:pt>
                <c:pt idx="1545">
                  <c:v>11.180339887498949</c:v>
                </c:pt>
                <c:pt idx="1546">
                  <c:v>58.855755878248644</c:v>
                </c:pt>
                <c:pt idx="1547">
                  <c:v>32.202484376209235</c:v>
                </c:pt>
                <c:pt idx="1548">
                  <c:v>31.780497164141408</c:v>
                </c:pt>
                <c:pt idx="1549">
                  <c:v>31.622776601683793</c:v>
                </c:pt>
                <c:pt idx="1550">
                  <c:v>11</c:v>
                </c:pt>
                <c:pt idx="1551">
                  <c:v>25.179356624028344</c:v>
                </c:pt>
                <c:pt idx="1552">
                  <c:v>33.120990323358392</c:v>
                </c:pt>
                <c:pt idx="1553">
                  <c:v>34.828149534535996</c:v>
                </c:pt>
                <c:pt idx="1554">
                  <c:v>38.052595180880893</c:v>
                </c:pt>
                <c:pt idx="1555">
                  <c:v>39.560080889704963</c:v>
                </c:pt>
                <c:pt idx="1556">
                  <c:v>17.464249196572979</c:v>
                </c:pt>
                <c:pt idx="1557">
                  <c:v>17</c:v>
                </c:pt>
                <c:pt idx="1558">
                  <c:v>7.2111025509279782</c:v>
                </c:pt>
                <c:pt idx="1559">
                  <c:v>5.0990195135927845</c:v>
                </c:pt>
                <c:pt idx="1560">
                  <c:v>12.041594578792296</c:v>
                </c:pt>
                <c:pt idx="1561">
                  <c:v>25.079872407968907</c:v>
                </c:pt>
                <c:pt idx="1562">
                  <c:v>35.355339059327378</c:v>
                </c:pt>
                <c:pt idx="1563">
                  <c:v>32.649655434629018</c:v>
                </c:pt>
                <c:pt idx="1564">
                  <c:v>48.104053883222775</c:v>
                </c:pt>
                <c:pt idx="1565">
                  <c:v>58.940648113165501</c:v>
                </c:pt>
                <c:pt idx="1566">
                  <c:v>47.127486671792717</c:v>
                </c:pt>
                <c:pt idx="1567">
                  <c:v>33.060550509633082</c:v>
                </c:pt>
                <c:pt idx="1568">
                  <c:v>28.160255680657446</c:v>
                </c:pt>
                <c:pt idx="1569">
                  <c:v>38.600518131237564</c:v>
                </c:pt>
                <c:pt idx="1570">
                  <c:v>12.041594578792296</c:v>
                </c:pt>
                <c:pt idx="1571">
                  <c:v>33.120990323358392</c:v>
                </c:pt>
                <c:pt idx="1572">
                  <c:v>22.847319317591726</c:v>
                </c:pt>
                <c:pt idx="1573">
                  <c:v>25.632011235952593</c:v>
                </c:pt>
                <c:pt idx="1574">
                  <c:v>34.785054261852174</c:v>
                </c:pt>
                <c:pt idx="1575">
                  <c:v>24.166091947189145</c:v>
                </c:pt>
                <c:pt idx="1576">
                  <c:v>20.518284528683193</c:v>
                </c:pt>
                <c:pt idx="1577">
                  <c:v>24.596747752497688</c:v>
                </c:pt>
                <c:pt idx="1578">
                  <c:v>36.796738985948195</c:v>
                </c:pt>
                <c:pt idx="1579">
                  <c:v>35.227829907617071</c:v>
                </c:pt>
                <c:pt idx="1580">
                  <c:v>14.422205101855956</c:v>
                </c:pt>
                <c:pt idx="1581">
                  <c:v>8.0622577482985491</c:v>
                </c:pt>
                <c:pt idx="1582">
                  <c:v>18.110770276274835</c:v>
                </c:pt>
                <c:pt idx="1583">
                  <c:v>16.643316977093239</c:v>
                </c:pt>
                <c:pt idx="1584">
                  <c:v>5.8309518948453007</c:v>
                </c:pt>
                <c:pt idx="1585">
                  <c:v>5</c:v>
                </c:pt>
                <c:pt idx="1586">
                  <c:v>15.556349186104045</c:v>
                </c:pt>
                <c:pt idx="1587">
                  <c:v>7.6157731058639087</c:v>
                </c:pt>
                <c:pt idx="1588">
                  <c:v>10.198039027185569</c:v>
                </c:pt>
                <c:pt idx="1589">
                  <c:v>20</c:v>
                </c:pt>
                <c:pt idx="1590">
                  <c:v>35.440090293338699</c:v>
                </c:pt>
                <c:pt idx="1591">
                  <c:v>24.083189157584592</c:v>
                </c:pt>
                <c:pt idx="1592">
                  <c:v>9.0553851381374173</c:v>
                </c:pt>
                <c:pt idx="1593">
                  <c:v>11.180339887498949</c:v>
                </c:pt>
                <c:pt idx="1594">
                  <c:v>19.313207915827967</c:v>
                </c:pt>
                <c:pt idx="1595">
                  <c:v>20.248456731316587</c:v>
                </c:pt>
                <c:pt idx="1596">
                  <c:v>13.152946437965905</c:v>
                </c:pt>
                <c:pt idx="1597">
                  <c:v>5.6568542494923806</c:v>
                </c:pt>
                <c:pt idx="1598">
                  <c:v>19.723082923316021</c:v>
                </c:pt>
                <c:pt idx="1599">
                  <c:v>63.245553203367585</c:v>
                </c:pt>
                <c:pt idx="1600">
                  <c:v>111.44954015158609</c:v>
                </c:pt>
                <c:pt idx="1601">
                  <c:v>49.162994213127419</c:v>
                </c:pt>
                <c:pt idx="1602">
                  <c:v>19.924858845171276</c:v>
                </c:pt>
                <c:pt idx="1603">
                  <c:v>29.698484809834994</c:v>
                </c:pt>
                <c:pt idx="1604">
                  <c:v>34.481879299133332</c:v>
                </c:pt>
                <c:pt idx="1605">
                  <c:v>87.709748602991681</c:v>
                </c:pt>
                <c:pt idx="1606">
                  <c:v>59.059292240933601</c:v>
                </c:pt>
                <c:pt idx="1607">
                  <c:v>64.132674979295857</c:v>
                </c:pt>
                <c:pt idx="1608">
                  <c:v>68.731361109758325</c:v>
                </c:pt>
                <c:pt idx="1609">
                  <c:v>21.189620100417091</c:v>
                </c:pt>
                <c:pt idx="1610">
                  <c:v>6.4031242374328485</c:v>
                </c:pt>
                <c:pt idx="1611">
                  <c:v>39.924929555354261</c:v>
                </c:pt>
                <c:pt idx="1612">
                  <c:v>21.213203435596427</c:v>
                </c:pt>
                <c:pt idx="1613">
                  <c:v>48.703182647543684</c:v>
                </c:pt>
                <c:pt idx="1614">
                  <c:v>7.2801098892805181</c:v>
                </c:pt>
                <c:pt idx="1615">
                  <c:v>59.135437767890075</c:v>
                </c:pt>
                <c:pt idx="1616">
                  <c:v>15.524174696260024</c:v>
                </c:pt>
                <c:pt idx="1617">
                  <c:v>19.723082923316021</c:v>
                </c:pt>
                <c:pt idx="1618">
                  <c:v>47.296934361541872</c:v>
                </c:pt>
                <c:pt idx="1619">
                  <c:v>154.87091398968369</c:v>
                </c:pt>
                <c:pt idx="1620">
                  <c:v>100.96038827183659</c:v>
                </c:pt>
                <c:pt idx="1621">
                  <c:v>38.288379438153292</c:v>
                </c:pt>
                <c:pt idx="1622">
                  <c:v>121.33424908079334</c:v>
                </c:pt>
                <c:pt idx="1623">
                  <c:v>48.052055106935853</c:v>
                </c:pt>
                <c:pt idx="1624">
                  <c:v>53.814496188294839</c:v>
                </c:pt>
                <c:pt idx="1625">
                  <c:v>101.07423014794622</c:v>
                </c:pt>
                <c:pt idx="1626">
                  <c:v>43.104524124504614</c:v>
                </c:pt>
                <c:pt idx="1627">
                  <c:v>49.244289008980523</c:v>
                </c:pt>
                <c:pt idx="1628">
                  <c:v>50.695167422546305</c:v>
                </c:pt>
                <c:pt idx="1629">
                  <c:v>39.446165846632042</c:v>
                </c:pt>
                <c:pt idx="1630">
                  <c:v>31.400636936215164</c:v>
                </c:pt>
                <c:pt idx="1631">
                  <c:v>60.728905802755904</c:v>
                </c:pt>
                <c:pt idx="1632">
                  <c:v>16.031219541881399</c:v>
                </c:pt>
                <c:pt idx="1633">
                  <c:v>37.576588456111871</c:v>
                </c:pt>
                <c:pt idx="1634">
                  <c:v>65.459911396212561</c:v>
                </c:pt>
                <c:pt idx="1635">
                  <c:v>19.723082923316021</c:v>
                </c:pt>
                <c:pt idx="1636">
                  <c:v>49.162994213127419</c:v>
                </c:pt>
                <c:pt idx="1637">
                  <c:v>4.1231056256176606</c:v>
                </c:pt>
                <c:pt idx="1638">
                  <c:v>26.683328128252668</c:v>
                </c:pt>
                <c:pt idx="1639">
                  <c:v>64.41273166075166</c:v>
                </c:pt>
                <c:pt idx="1640">
                  <c:v>21.470910553583888</c:v>
                </c:pt>
                <c:pt idx="1641">
                  <c:v>14.142135623730951</c:v>
                </c:pt>
                <c:pt idx="1642">
                  <c:v>40.11234224026316</c:v>
                </c:pt>
                <c:pt idx="1643">
                  <c:v>36.400549446402593</c:v>
                </c:pt>
                <c:pt idx="1644">
                  <c:v>8.4852813742385695</c:v>
                </c:pt>
                <c:pt idx="1645">
                  <c:v>18.973665961010276</c:v>
                </c:pt>
                <c:pt idx="1646">
                  <c:v>27.202941017470888</c:v>
                </c:pt>
                <c:pt idx="1647">
                  <c:v>4.4721359549995796</c:v>
                </c:pt>
                <c:pt idx="1648">
                  <c:v>14.422205101855956</c:v>
                </c:pt>
                <c:pt idx="1649">
                  <c:v>57.140178508646613</c:v>
                </c:pt>
                <c:pt idx="1650">
                  <c:v>12.529964086141668</c:v>
                </c:pt>
                <c:pt idx="1651">
                  <c:v>5.8309518948453007</c:v>
                </c:pt>
                <c:pt idx="1652">
                  <c:v>12.083045973594572</c:v>
                </c:pt>
                <c:pt idx="1653">
                  <c:v>45.099889135118723</c:v>
                </c:pt>
                <c:pt idx="1654">
                  <c:v>24.413111231467404</c:v>
                </c:pt>
                <c:pt idx="1655">
                  <c:v>28.319604517012593</c:v>
                </c:pt>
                <c:pt idx="1656">
                  <c:v>52.801515129776341</c:v>
                </c:pt>
                <c:pt idx="1657">
                  <c:v>29.274562336608895</c:v>
                </c:pt>
                <c:pt idx="1658">
                  <c:v>7.810249675906654</c:v>
                </c:pt>
                <c:pt idx="1659">
                  <c:v>53</c:v>
                </c:pt>
                <c:pt idx="1660">
                  <c:v>41.194659848091959</c:v>
                </c:pt>
                <c:pt idx="1661">
                  <c:v>63.126856408346519</c:v>
                </c:pt>
                <c:pt idx="1662">
                  <c:v>42.01190307520001</c:v>
                </c:pt>
                <c:pt idx="1663">
                  <c:v>22.803508501982758</c:v>
                </c:pt>
                <c:pt idx="1664">
                  <c:v>14.422205101855956</c:v>
                </c:pt>
                <c:pt idx="1665">
                  <c:v>14.560219778561036</c:v>
                </c:pt>
                <c:pt idx="1666">
                  <c:v>23</c:v>
                </c:pt>
                <c:pt idx="1667">
                  <c:v>30.528675044947494</c:v>
                </c:pt>
                <c:pt idx="1668">
                  <c:v>59.774576535513823</c:v>
                </c:pt>
                <c:pt idx="1669">
                  <c:v>50.695167422546305</c:v>
                </c:pt>
                <c:pt idx="1670">
                  <c:v>40.01249804748511</c:v>
                </c:pt>
                <c:pt idx="1671">
                  <c:v>2.2360679774997898</c:v>
                </c:pt>
                <c:pt idx="1672">
                  <c:v>52.469038489379621</c:v>
                </c:pt>
                <c:pt idx="1673">
                  <c:v>105.77334257741882</c:v>
                </c:pt>
                <c:pt idx="1674">
                  <c:v>146.8911161370898</c:v>
                </c:pt>
                <c:pt idx="1675">
                  <c:v>62.032249677083293</c:v>
                </c:pt>
                <c:pt idx="1676">
                  <c:v>50.921508225896062</c:v>
                </c:pt>
                <c:pt idx="1677">
                  <c:v>44.721359549995796</c:v>
                </c:pt>
                <c:pt idx="1678">
                  <c:v>88.294960218576463</c:v>
                </c:pt>
                <c:pt idx="1679">
                  <c:v>87.475710914516156</c:v>
                </c:pt>
                <c:pt idx="1680">
                  <c:v>85.906926379658117</c:v>
                </c:pt>
                <c:pt idx="1681">
                  <c:v>57.801384066473702</c:v>
                </c:pt>
                <c:pt idx="1682">
                  <c:v>48.270073544588683</c:v>
                </c:pt>
                <c:pt idx="1683">
                  <c:v>32.015621187164243</c:v>
                </c:pt>
                <c:pt idx="1684">
                  <c:v>8.2462112512353212</c:v>
                </c:pt>
                <c:pt idx="1685">
                  <c:v>121.80722474467596</c:v>
                </c:pt>
                <c:pt idx="1686">
                  <c:v>82.024386617639507</c:v>
                </c:pt>
                <c:pt idx="1687">
                  <c:v>82.710337927008865</c:v>
                </c:pt>
                <c:pt idx="1688">
                  <c:v>40.024992192379003</c:v>
                </c:pt>
                <c:pt idx="1689">
                  <c:v>80.709355095924295</c:v>
                </c:pt>
                <c:pt idx="1690">
                  <c:v>54.12947441089743</c:v>
                </c:pt>
                <c:pt idx="1691">
                  <c:v>13.892443989449804</c:v>
                </c:pt>
                <c:pt idx="1692">
                  <c:v>14.866068747318506</c:v>
                </c:pt>
                <c:pt idx="1693">
                  <c:v>14.560219778561036</c:v>
                </c:pt>
                <c:pt idx="1694">
                  <c:v>25</c:v>
                </c:pt>
                <c:pt idx="1695">
                  <c:v>43.289721643826724</c:v>
                </c:pt>
                <c:pt idx="1696">
                  <c:v>55.009090157900268</c:v>
                </c:pt>
                <c:pt idx="1697">
                  <c:v>20.248456731316587</c:v>
                </c:pt>
                <c:pt idx="1698">
                  <c:v>27.513632984395208</c:v>
                </c:pt>
                <c:pt idx="1699">
                  <c:v>34.539832078341085</c:v>
                </c:pt>
                <c:pt idx="1700">
                  <c:v>13.601470508735444</c:v>
                </c:pt>
                <c:pt idx="1701">
                  <c:v>11.045361017187261</c:v>
                </c:pt>
                <c:pt idx="1702">
                  <c:v>81.024687595818591</c:v>
                </c:pt>
                <c:pt idx="1703">
                  <c:v>110.90987332063814</c:v>
                </c:pt>
                <c:pt idx="1704">
                  <c:v>43.289721643826724</c:v>
                </c:pt>
                <c:pt idx="1705">
                  <c:v>111.87939935484101</c:v>
                </c:pt>
                <c:pt idx="1706">
                  <c:v>68.680419334771102</c:v>
                </c:pt>
                <c:pt idx="1707">
                  <c:v>74.632432628181164</c:v>
                </c:pt>
                <c:pt idx="1708">
                  <c:v>58.940648113165501</c:v>
                </c:pt>
                <c:pt idx="1709">
                  <c:v>28.160255680657446</c:v>
                </c:pt>
                <c:pt idx="1710">
                  <c:v>51.623637996561229</c:v>
                </c:pt>
                <c:pt idx="1711">
                  <c:v>25.632011235952593</c:v>
                </c:pt>
                <c:pt idx="1712">
                  <c:v>16.492422502470642</c:v>
                </c:pt>
                <c:pt idx="1713">
                  <c:v>24.351591323771842</c:v>
                </c:pt>
                <c:pt idx="1714">
                  <c:v>46.690470119715009</c:v>
                </c:pt>
                <c:pt idx="1715">
                  <c:v>100.71742649611338</c:v>
                </c:pt>
                <c:pt idx="1716">
                  <c:v>85</c:v>
                </c:pt>
                <c:pt idx="1717">
                  <c:v>19.104973174542799</c:v>
                </c:pt>
                <c:pt idx="1718">
                  <c:v>21.213203435596427</c:v>
                </c:pt>
                <c:pt idx="1719">
                  <c:v>19.646882704388499</c:v>
                </c:pt>
                <c:pt idx="1720">
                  <c:v>47.75981574503821</c:v>
                </c:pt>
                <c:pt idx="1721">
                  <c:v>41.976183723630712</c:v>
                </c:pt>
                <c:pt idx="1722">
                  <c:v>13.038404810405298</c:v>
                </c:pt>
                <c:pt idx="1723">
                  <c:v>13.892443989449804</c:v>
                </c:pt>
                <c:pt idx="1724">
                  <c:v>71.309185944028272</c:v>
                </c:pt>
                <c:pt idx="1725">
                  <c:v>45.122056690713912</c:v>
                </c:pt>
                <c:pt idx="1726">
                  <c:v>15.231546211727817</c:v>
                </c:pt>
                <c:pt idx="1727">
                  <c:v>24.738633753705962</c:v>
                </c:pt>
                <c:pt idx="1728">
                  <c:v>23.430749027719962</c:v>
                </c:pt>
                <c:pt idx="1729">
                  <c:v>24.083189157584592</c:v>
                </c:pt>
                <c:pt idx="1730">
                  <c:v>13.892443989449804</c:v>
                </c:pt>
                <c:pt idx="1731">
                  <c:v>75.186434946737563</c:v>
                </c:pt>
                <c:pt idx="1732">
                  <c:v>65.459911396212561</c:v>
                </c:pt>
                <c:pt idx="1733">
                  <c:v>14.212670403551895</c:v>
                </c:pt>
                <c:pt idx="1734">
                  <c:v>50.039984012787215</c:v>
                </c:pt>
                <c:pt idx="1735">
                  <c:v>30.805843601498726</c:v>
                </c:pt>
                <c:pt idx="1736">
                  <c:v>16.763054614240211</c:v>
                </c:pt>
                <c:pt idx="1737">
                  <c:v>9.2195444572928871</c:v>
                </c:pt>
                <c:pt idx="1738">
                  <c:v>15.297058540778355</c:v>
                </c:pt>
                <c:pt idx="1739">
                  <c:v>43.68065933568311</c:v>
                </c:pt>
                <c:pt idx="1740">
                  <c:v>34.132096331752024</c:v>
                </c:pt>
                <c:pt idx="1741">
                  <c:v>24.331050121192877</c:v>
                </c:pt>
                <c:pt idx="1742">
                  <c:v>30.528675044947494</c:v>
                </c:pt>
                <c:pt idx="1743">
                  <c:v>6.4031242374328485</c:v>
                </c:pt>
                <c:pt idx="1744">
                  <c:v>35.355339059327378</c:v>
                </c:pt>
                <c:pt idx="1745">
                  <c:v>7.2801098892805181</c:v>
                </c:pt>
                <c:pt idx="1746">
                  <c:v>10</c:v>
                </c:pt>
                <c:pt idx="1747">
                  <c:v>32.140317359976393</c:v>
                </c:pt>
                <c:pt idx="1748">
                  <c:v>16.278820596099706</c:v>
                </c:pt>
                <c:pt idx="1749">
                  <c:v>51.478150704935004</c:v>
                </c:pt>
                <c:pt idx="1750">
                  <c:v>12.083045973594572</c:v>
                </c:pt>
                <c:pt idx="1751">
                  <c:v>3.6055512754639891</c:v>
                </c:pt>
                <c:pt idx="1752">
                  <c:v>11.401754250991379</c:v>
                </c:pt>
                <c:pt idx="1753">
                  <c:v>22.803508501982758</c:v>
                </c:pt>
                <c:pt idx="1754">
                  <c:v>19.313207915827967</c:v>
                </c:pt>
                <c:pt idx="1755">
                  <c:v>7.810249675906654</c:v>
                </c:pt>
                <c:pt idx="1756">
                  <c:v>35.014282800023196</c:v>
                </c:pt>
                <c:pt idx="1757">
                  <c:v>12.041594578792296</c:v>
                </c:pt>
                <c:pt idx="1758">
                  <c:v>7.6157731058639087</c:v>
                </c:pt>
                <c:pt idx="1759">
                  <c:v>11.045361017187261</c:v>
                </c:pt>
                <c:pt idx="1760">
                  <c:v>4.4721359549995796</c:v>
                </c:pt>
                <c:pt idx="1761">
                  <c:v>8.6023252670426267</c:v>
                </c:pt>
                <c:pt idx="1762">
                  <c:v>14.560219778561036</c:v>
                </c:pt>
                <c:pt idx="1763">
                  <c:v>5.3851648071345037</c:v>
                </c:pt>
                <c:pt idx="1764">
                  <c:v>10.198039027185569</c:v>
                </c:pt>
                <c:pt idx="1765">
                  <c:v>2.2360679774997898</c:v>
                </c:pt>
                <c:pt idx="1766">
                  <c:v>23.021728866442675</c:v>
                </c:pt>
                <c:pt idx="1767">
                  <c:v>2.2360679774997898</c:v>
                </c:pt>
                <c:pt idx="1768">
                  <c:v>16.124515496597098</c:v>
                </c:pt>
                <c:pt idx="1769">
                  <c:v>36</c:v>
                </c:pt>
                <c:pt idx="1770">
                  <c:v>11.180339887498949</c:v>
                </c:pt>
                <c:pt idx="1771">
                  <c:v>21.400934559032695</c:v>
                </c:pt>
                <c:pt idx="1772">
                  <c:v>15.231546211727817</c:v>
                </c:pt>
                <c:pt idx="1773">
                  <c:v>11.661903789690601</c:v>
                </c:pt>
                <c:pt idx="1774">
                  <c:v>7.810249675906654</c:v>
                </c:pt>
                <c:pt idx="1775">
                  <c:v>8.0622577482985491</c:v>
                </c:pt>
                <c:pt idx="1776">
                  <c:v>51.156622249714651</c:v>
                </c:pt>
                <c:pt idx="1777">
                  <c:v>217.81643647805828</c:v>
                </c:pt>
                <c:pt idx="1778">
                  <c:v>209.40391591371923</c:v>
                </c:pt>
                <c:pt idx="1779">
                  <c:v>144.88616221019868</c:v>
                </c:pt>
                <c:pt idx="1780">
                  <c:v>245.59519539274379</c:v>
                </c:pt>
                <c:pt idx="1781">
                  <c:v>157.41982086128797</c:v>
                </c:pt>
                <c:pt idx="1782">
                  <c:v>153.44380078712857</c:v>
                </c:pt>
                <c:pt idx="1783">
                  <c:v>42.296571965113202</c:v>
                </c:pt>
                <c:pt idx="1784">
                  <c:v>165.42369842317032</c:v>
                </c:pt>
                <c:pt idx="1785">
                  <c:v>206.86469007542104</c:v>
                </c:pt>
                <c:pt idx="1786">
                  <c:v>132.45754036671525</c:v>
                </c:pt>
                <c:pt idx="1787">
                  <c:v>79.378838489864535</c:v>
                </c:pt>
                <c:pt idx="1788">
                  <c:v>47.095647357266465</c:v>
                </c:pt>
                <c:pt idx="1789">
                  <c:v>108.77959367454909</c:v>
                </c:pt>
                <c:pt idx="1790">
                  <c:v>29.410882339705484</c:v>
                </c:pt>
                <c:pt idx="1791">
                  <c:v>120.83045973594572</c:v>
                </c:pt>
                <c:pt idx="1792">
                  <c:v>65.80273550544841</c:v>
                </c:pt>
                <c:pt idx="1793">
                  <c:v>32.140317359976393</c:v>
                </c:pt>
                <c:pt idx="1794">
                  <c:v>32.249030993194197</c:v>
                </c:pt>
                <c:pt idx="1795">
                  <c:v>15</c:v>
                </c:pt>
                <c:pt idx="1796">
                  <c:v>55.946402922797461</c:v>
                </c:pt>
                <c:pt idx="1797">
                  <c:v>33.241540277189323</c:v>
                </c:pt>
                <c:pt idx="1798">
                  <c:v>34.014702703389901</c:v>
                </c:pt>
                <c:pt idx="1799">
                  <c:v>16.031219541881399</c:v>
                </c:pt>
                <c:pt idx="1800">
                  <c:v>16.970562748477139</c:v>
                </c:pt>
                <c:pt idx="1801">
                  <c:v>4.2426406871192848</c:v>
                </c:pt>
                <c:pt idx="1802">
                  <c:v>45.398237851264668</c:v>
                </c:pt>
                <c:pt idx="1803">
                  <c:v>58.137767414994535</c:v>
                </c:pt>
                <c:pt idx="1804">
                  <c:v>48.020828814171878</c:v>
                </c:pt>
                <c:pt idx="1805">
                  <c:v>38.209946349085598</c:v>
                </c:pt>
                <c:pt idx="1806">
                  <c:v>107.56393447619885</c:v>
                </c:pt>
                <c:pt idx="1807">
                  <c:v>36.235341863986875</c:v>
                </c:pt>
                <c:pt idx="1808">
                  <c:v>71.568149340331559</c:v>
                </c:pt>
                <c:pt idx="1809">
                  <c:v>133.64505228402584</c:v>
                </c:pt>
                <c:pt idx="1810">
                  <c:v>130.034610777285</c:v>
                </c:pt>
                <c:pt idx="1811">
                  <c:v>84.059502734670033</c:v>
                </c:pt>
                <c:pt idx="1812">
                  <c:v>55.97320787662612</c:v>
                </c:pt>
                <c:pt idx="1813">
                  <c:v>26.683328128252668</c:v>
                </c:pt>
                <c:pt idx="1814">
                  <c:v>20.615528128088304</c:v>
                </c:pt>
                <c:pt idx="1815">
                  <c:v>13.152946437965905</c:v>
                </c:pt>
                <c:pt idx="1816">
                  <c:v>8.0622577482985491</c:v>
                </c:pt>
                <c:pt idx="1817">
                  <c:v>49.244289008980523</c:v>
                </c:pt>
                <c:pt idx="1818">
                  <c:v>56.938563381947034</c:v>
                </c:pt>
                <c:pt idx="1819">
                  <c:v>15.524174696260024</c:v>
                </c:pt>
                <c:pt idx="1820">
                  <c:v>24.698178070456937</c:v>
                </c:pt>
                <c:pt idx="1821">
                  <c:v>31.780497164141408</c:v>
                </c:pt>
                <c:pt idx="1822">
                  <c:v>1</c:v>
                </c:pt>
                <c:pt idx="1823">
                  <c:v>54.589376255824725</c:v>
                </c:pt>
                <c:pt idx="1824">
                  <c:v>45.541190146942803</c:v>
                </c:pt>
                <c:pt idx="1825">
                  <c:v>12.041594578792296</c:v>
                </c:pt>
                <c:pt idx="1826">
                  <c:v>22.203603311174518</c:v>
                </c:pt>
                <c:pt idx="1827">
                  <c:v>61.073725938409879</c:v>
                </c:pt>
                <c:pt idx="1828">
                  <c:v>26.92582403567252</c:v>
                </c:pt>
                <c:pt idx="1829">
                  <c:v>45.177427992306072</c:v>
                </c:pt>
                <c:pt idx="1830">
                  <c:v>10.440306508910551</c:v>
                </c:pt>
                <c:pt idx="1831">
                  <c:v>39.824615503479755</c:v>
                </c:pt>
                <c:pt idx="1832">
                  <c:v>37.013511046643494</c:v>
                </c:pt>
                <c:pt idx="1833">
                  <c:v>29.410882339705484</c:v>
                </c:pt>
                <c:pt idx="1834">
                  <c:v>26.92582403567252</c:v>
                </c:pt>
                <c:pt idx="1835">
                  <c:v>91.482238713315269</c:v>
                </c:pt>
                <c:pt idx="1836">
                  <c:v>16.643316977093239</c:v>
                </c:pt>
                <c:pt idx="1837">
                  <c:v>15.524174696260024</c:v>
                </c:pt>
                <c:pt idx="1838">
                  <c:v>33.421549934136806</c:v>
                </c:pt>
                <c:pt idx="1839">
                  <c:v>19.723082923316021</c:v>
                </c:pt>
                <c:pt idx="1840">
                  <c:v>6.324555320336759</c:v>
                </c:pt>
                <c:pt idx="1841">
                  <c:v>24.020824298928627</c:v>
                </c:pt>
                <c:pt idx="1842">
                  <c:v>38.470768123342687</c:v>
                </c:pt>
                <c:pt idx="1843">
                  <c:v>15.620499351813308</c:v>
                </c:pt>
                <c:pt idx="1844">
                  <c:v>15.811388300841896</c:v>
                </c:pt>
                <c:pt idx="1845">
                  <c:v>9.2195444572928871</c:v>
                </c:pt>
                <c:pt idx="1846">
                  <c:v>21.213203435596427</c:v>
                </c:pt>
                <c:pt idx="1847">
                  <c:v>17.804493814764857</c:v>
                </c:pt>
                <c:pt idx="1848">
                  <c:v>15.132745950421556</c:v>
                </c:pt>
                <c:pt idx="1849">
                  <c:v>23.194827009486403</c:v>
                </c:pt>
                <c:pt idx="1850">
                  <c:v>36.345563690772494</c:v>
                </c:pt>
                <c:pt idx="1851">
                  <c:v>12.649110640673518</c:v>
                </c:pt>
                <c:pt idx="1852">
                  <c:v>33.286633954186478</c:v>
                </c:pt>
                <c:pt idx="1853">
                  <c:v>36.069377593742864</c:v>
                </c:pt>
                <c:pt idx="1854">
                  <c:v>20</c:v>
                </c:pt>
                <c:pt idx="1855">
                  <c:v>42.638011210655684</c:v>
                </c:pt>
                <c:pt idx="1856">
                  <c:v>44.77722635447622</c:v>
                </c:pt>
                <c:pt idx="1857">
                  <c:v>5.6568542494923806</c:v>
                </c:pt>
                <c:pt idx="1858">
                  <c:v>3.6055512754639891</c:v>
                </c:pt>
                <c:pt idx="1859">
                  <c:v>10.63014581273465</c:v>
                </c:pt>
                <c:pt idx="1860">
                  <c:v>9.4339811320566032</c:v>
                </c:pt>
                <c:pt idx="1861">
                  <c:v>32.756678708318397</c:v>
                </c:pt>
                <c:pt idx="1862">
                  <c:v>20</c:v>
                </c:pt>
                <c:pt idx="1863">
                  <c:v>21.931712199461309</c:v>
                </c:pt>
                <c:pt idx="1864">
                  <c:v>7.0710678118654755</c:v>
                </c:pt>
                <c:pt idx="1865">
                  <c:v>32.649655434629018</c:v>
                </c:pt>
                <c:pt idx="1866">
                  <c:v>33.301651610693426</c:v>
                </c:pt>
                <c:pt idx="1867">
                  <c:v>25.495097567963924</c:v>
                </c:pt>
                <c:pt idx="1868">
                  <c:v>39.446165846632042</c:v>
                </c:pt>
                <c:pt idx="1869">
                  <c:v>29.529646120466801</c:v>
                </c:pt>
                <c:pt idx="1870">
                  <c:v>13</c:v>
                </c:pt>
                <c:pt idx="1871">
                  <c:v>10.770329614269007</c:v>
                </c:pt>
                <c:pt idx="1872">
                  <c:v>17.11724276862369</c:v>
                </c:pt>
                <c:pt idx="1873">
                  <c:v>10.816653826391969</c:v>
                </c:pt>
                <c:pt idx="1874">
                  <c:v>6.0827625302982193</c:v>
                </c:pt>
                <c:pt idx="1875">
                  <c:v>6.4031242374328485</c:v>
                </c:pt>
                <c:pt idx="1876">
                  <c:v>19.646882704388499</c:v>
                </c:pt>
                <c:pt idx="1877">
                  <c:v>20.396078054371138</c:v>
                </c:pt>
                <c:pt idx="1878">
                  <c:v>21.470910553583888</c:v>
                </c:pt>
                <c:pt idx="1879">
                  <c:v>16.492422502470642</c:v>
                </c:pt>
                <c:pt idx="1880">
                  <c:v>15.811388300841896</c:v>
                </c:pt>
                <c:pt idx="1881">
                  <c:v>5.6568542494923806</c:v>
                </c:pt>
                <c:pt idx="1882">
                  <c:v>8</c:v>
                </c:pt>
                <c:pt idx="1883">
                  <c:v>15.132745950421556</c:v>
                </c:pt>
                <c:pt idx="1884">
                  <c:v>2</c:v>
                </c:pt>
                <c:pt idx="1885">
                  <c:v>5.6568542494923806</c:v>
                </c:pt>
                <c:pt idx="1886">
                  <c:v>4.1231056256176606</c:v>
                </c:pt>
                <c:pt idx="1887">
                  <c:v>6</c:v>
                </c:pt>
                <c:pt idx="1888">
                  <c:v>11.661903789690601</c:v>
                </c:pt>
                <c:pt idx="1889">
                  <c:v>5.3851648071345037</c:v>
                </c:pt>
                <c:pt idx="1890">
                  <c:v>33.241540277189323</c:v>
                </c:pt>
                <c:pt idx="1891">
                  <c:v>47.074409183759279</c:v>
                </c:pt>
                <c:pt idx="1892">
                  <c:v>15.033296378372908</c:v>
                </c:pt>
                <c:pt idx="1893">
                  <c:v>25</c:v>
                </c:pt>
                <c:pt idx="1894">
                  <c:v>31</c:v>
                </c:pt>
                <c:pt idx="1895">
                  <c:v>12.529964086141668</c:v>
                </c:pt>
                <c:pt idx="1896">
                  <c:v>15.297058540778355</c:v>
                </c:pt>
                <c:pt idx="1897">
                  <c:v>23</c:v>
                </c:pt>
                <c:pt idx="1898">
                  <c:v>15.524174696260024</c:v>
                </c:pt>
                <c:pt idx="1899">
                  <c:v>7.2801098892805181</c:v>
                </c:pt>
                <c:pt idx="1900">
                  <c:v>30.265491900843113</c:v>
                </c:pt>
                <c:pt idx="1901">
                  <c:v>56.080299571239813</c:v>
                </c:pt>
                <c:pt idx="1902">
                  <c:v>19.104973174542799</c:v>
                </c:pt>
                <c:pt idx="1903">
                  <c:v>51.884487084291386</c:v>
                </c:pt>
                <c:pt idx="1904">
                  <c:v>25.553864678361276</c:v>
                </c:pt>
                <c:pt idx="1905">
                  <c:v>10</c:v>
                </c:pt>
                <c:pt idx="1906">
                  <c:v>17.804493814764857</c:v>
                </c:pt>
                <c:pt idx="1907">
                  <c:v>53.758720222862451</c:v>
                </c:pt>
                <c:pt idx="1908">
                  <c:v>31.780497164141408</c:v>
                </c:pt>
                <c:pt idx="1909">
                  <c:v>36.687872655688281</c:v>
                </c:pt>
                <c:pt idx="1910">
                  <c:v>18.384776310850235</c:v>
                </c:pt>
                <c:pt idx="1911">
                  <c:v>9.2195444572928871</c:v>
                </c:pt>
                <c:pt idx="1912">
                  <c:v>20.223748416156685</c:v>
                </c:pt>
                <c:pt idx="1913">
                  <c:v>13.152946437965905</c:v>
                </c:pt>
                <c:pt idx="1914">
                  <c:v>23.021728866442675</c:v>
                </c:pt>
                <c:pt idx="1915">
                  <c:v>42.426406871192853</c:v>
                </c:pt>
                <c:pt idx="1916">
                  <c:v>38.209946349085598</c:v>
                </c:pt>
                <c:pt idx="1917">
                  <c:v>10.816653826391969</c:v>
                </c:pt>
                <c:pt idx="1918">
                  <c:v>4.4721359549995796</c:v>
                </c:pt>
                <c:pt idx="1919">
                  <c:v>15.033296378372908</c:v>
                </c:pt>
                <c:pt idx="1920">
                  <c:v>34.132096331752024</c:v>
                </c:pt>
                <c:pt idx="1921">
                  <c:v>37.215588131856791</c:v>
                </c:pt>
                <c:pt idx="1922">
                  <c:v>13.928388277184119</c:v>
                </c:pt>
                <c:pt idx="1923">
                  <c:v>22.847319317591726</c:v>
                </c:pt>
                <c:pt idx="1924">
                  <c:v>36.345563690772494</c:v>
                </c:pt>
                <c:pt idx="1925">
                  <c:v>4.2426406871192848</c:v>
                </c:pt>
                <c:pt idx="1926">
                  <c:v>46.043457732885351</c:v>
                </c:pt>
                <c:pt idx="1927">
                  <c:v>63.198101237299845</c:v>
                </c:pt>
                <c:pt idx="1928">
                  <c:v>12</c:v>
                </c:pt>
                <c:pt idx="1929">
                  <c:v>80.156097709406993</c:v>
                </c:pt>
                <c:pt idx="1930">
                  <c:v>41.785164831552358</c:v>
                </c:pt>
                <c:pt idx="1931">
                  <c:v>24.083189157584592</c:v>
                </c:pt>
                <c:pt idx="1932">
                  <c:v>24.738633753705962</c:v>
                </c:pt>
                <c:pt idx="1933">
                  <c:v>32</c:v>
                </c:pt>
                <c:pt idx="1934">
                  <c:v>3.6055512754639891</c:v>
                </c:pt>
                <c:pt idx="1935">
                  <c:v>16.552945357246848</c:v>
                </c:pt>
                <c:pt idx="1936">
                  <c:v>14.866068747318506</c:v>
                </c:pt>
                <c:pt idx="1937">
                  <c:v>12.083045973594572</c:v>
                </c:pt>
                <c:pt idx="1938">
                  <c:v>10.04987562112089</c:v>
                </c:pt>
                <c:pt idx="1939">
                  <c:v>14.317821063276353</c:v>
                </c:pt>
                <c:pt idx="1940">
                  <c:v>9.4339811320566032</c:v>
                </c:pt>
                <c:pt idx="1941">
                  <c:v>23.706539182259394</c:v>
                </c:pt>
                <c:pt idx="1942">
                  <c:v>18.248287590894659</c:v>
                </c:pt>
                <c:pt idx="1943">
                  <c:v>29.068883707497267</c:v>
                </c:pt>
                <c:pt idx="1944">
                  <c:v>10.770329614269007</c:v>
                </c:pt>
                <c:pt idx="1945">
                  <c:v>3.6055512754639891</c:v>
                </c:pt>
                <c:pt idx="1946">
                  <c:v>11.180339887498949</c:v>
                </c:pt>
                <c:pt idx="1947">
                  <c:v>19.104973174542799</c:v>
                </c:pt>
                <c:pt idx="1948">
                  <c:v>7.2111025509279782</c:v>
                </c:pt>
                <c:pt idx="1949">
                  <c:v>19.104973174542799</c:v>
                </c:pt>
                <c:pt idx="1950">
                  <c:v>31.780497164141408</c:v>
                </c:pt>
                <c:pt idx="1951">
                  <c:v>33.120990323358392</c:v>
                </c:pt>
                <c:pt idx="1952">
                  <c:v>67.416615162732697</c:v>
                </c:pt>
                <c:pt idx="1953">
                  <c:v>16.763054614240211</c:v>
                </c:pt>
                <c:pt idx="1954">
                  <c:v>61.465437442517235</c:v>
                </c:pt>
                <c:pt idx="1955">
                  <c:v>41.484937025383083</c:v>
                </c:pt>
                <c:pt idx="1956">
                  <c:v>21.095023109728988</c:v>
                </c:pt>
                <c:pt idx="1957">
                  <c:v>37.576588456111871</c:v>
                </c:pt>
                <c:pt idx="1958">
                  <c:v>3.6055512754639891</c:v>
                </c:pt>
                <c:pt idx="1959">
                  <c:v>19.416487838947599</c:v>
                </c:pt>
                <c:pt idx="1960">
                  <c:v>4.1231056256176606</c:v>
                </c:pt>
                <c:pt idx="1961">
                  <c:v>14.560219778561036</c:v>
                </c:pt>
                <c:pt idx="1962">
                  <c:v>11.401754250991379</c:v>
                </c:pt>
                <c:pt idx="1963">
                  <c:v>9.4868329805051381</c:v>
                </c:pt>
                <c:pt idx="1964">
                  <c:v>28.861739379323623</c:v>
                </c:pt>
                <c:pt idx="1965">
                  <c:v>15.620499351813308</c:v>
                </c:pt>
                <c:pt idx="1966">
                  <c:v>23.323807579381203</c:v>
                </c:pt>
                <c:pt idx="1967">
                  <c:v>50.990195135927848</c:v>
                </c:pt>
                <c:pt idx="1968">
                  <c:v>37.336309405188942</c:v>
                </c:pt>
                <c:pt idx="1969">
                  <c:v>39.924929555354261</c:v>
                </c:pt>
                <c:pt idx="1970">
                  <c:v>8.2462112512353212</c:v>
                </c:pt>
                <c:pt idx="1971">
                  <c:v>10.770329614269007</c:v>
                </c:pt>
                <c:pt idx="1972">
                  <c:v>29.832867780352597</c:v>
                </c:pt>
                <c:pt idx="1973">
                  <c:v>14.7648230602334</c:v>
                </c:pt>
                <c:pt idx="1974">
                  <c:v>56.008927859761783</c:v>
                </c:pt>
                <c:pt idx="1975">
                  <c:v>58.240879114244144</c:v>
                </c:pt>
                <c:pt idx="1976">
                  <c:v>52.345009313209601</c:v>
                </c:pt>
                <c:pt idx="1977">
                  <c:v>54.42425929675111</c:v>
                </c:pt>
                <c:pt idx="1978">
                  <c:v>11.180339887498949</c:v>
                </c:pt>
                <c:pt idx="1979">
                  <c:v>7.6157731058639087</c:v>
                </c:pt>
                <c:pt idx="1980">
                  <c:v>24.166091947189145</c:v>
                </c:pt>
                <c:pt idx="1981">
                  <c:v>15.033296378372908</c:v>
                </c:pt>
                <c:pt idx="1982">
                  <c:v>15.132745950421556</c:v>
                </c:pt>
                <c:pt idx="1983">
                  <c:v>49.365980188789933</c:v>
                </c:pt>
                <c:pt idx="1984">
                  <c:v>24.698178070456937</c:v>
                </c:pt>
                <c:pt idx="1985">
                  <c:v>22.203603311174518</c:v>
                </c:pt>
                <c:pt idx="1986">
                  <c:v>4</c:v>
                </c:pt>
                <c:pt idx="1987">
                  <c:v>9.4868329805051381</c:v>
                </c:pt>
                <c:pt idx="1988">
                  <c:v>9.8994949366116654</c:v>
                </c:pt>
                <c:pt idx="1989">
                  <c:v>25.495097567963924</c:v>
                </c:pt>
                <c:pt idx="1990">
                  <c:v>16.15549442140351</c:v>
                </c:pt>
                <c:pt idx="1991">
                  <c:v>23.323807579381203</c:v>
                </c:pt>
                <c:pt idx="1992">
                  <c:v>21.587033144922902</c:v>
                </c:pt>
                <c:pt idx="1993">
                  <c:v>28.861739379323623</c:v>
                </c:pt>
                <c:pt idx="1994">
                  <c:v>26</c:v>
                </c:pt>
                <c:pt idx="1995">
                  <c:v>49.578221024962161</c:v>
                </c:pt>
                <c:pt idx="1996">
                  <c:v>32.140317359976393</c:v>
                </c:pt>
                <c:pt idx="1997">
                  <c:v>10.04987562112089</c:v>
                </c:pt>
                <c:pt idx="1998">
                  <c:v>28.160255680657446</c:v>
                </c:pt>
                <c:pt idx="1999">
                  <c:v>7.2111025509279782</c:v>
                </c:pt>
                <c:pt idx="2000">
                  <c:v>10.295630140987001</c:v>
                </c:pt>
                <c:pt idx="2001">
                  <c:v>5.0990195135927845</c:v>
                </c:pt>
                <c:pt idx="2002">
                  <c:v>30.463092423455635</c:v>
                </c:pt>
                <c:pt idx="2003">
                  <c:v>17.029386365926403</c:v>
                </c:pt>
                <c:pt idx="2004">
                  <c:v>14.317821063276353</c:v>
                </c:pt>
                <c:pt idx="2005">
                  <c:v>9.4868329805051381</c:v>
                </c:pt>
                <c:pt idx="2006">
                  <c:v>13</c:v>
                </c:pt>
                <c:pt idx="2007">
                  <c:v>5</c:v>
                </c:pt>
                <c:pt idx="2008">
                  <c:v>7.2111025509279782</c:v>
                </c:pt>
                <c:pt idx="2009">
                  <c:v>18.027756377319946</c:v>
                </c:pt>
                <c:pt idx="2010">
                  <c:v>4.1231056256176606</c:v>
                </c:pt>
                <c:pt idx="2011">
                  <c:v>14.317821063276353</c:v>
                </c:pt>
                <c:pt idx="2012">
                  <c:v>7.2801098892805181</c:v>
                </c:pt>
                <c:pt idx="2013">
                  <c:v>10.816653826391969</c:v>
                </c:pt>
                <c:pt idx="2014">
                  <c:v>18.027756377319946</c:v>
                </c:pt>
                <c:pt idx="2015">
                  <c:v>22.671568097509269</c:v>
                </c:pt>
                <c:pt idx="2016">
                  <c:v>20.248456731316587</c:v>
                </c:pt>
                <c:pt idx="2017">
                  <c:v>36.221540552549669</c:v>
                </c:pt>
                <c:pt idx="2018">
                  <c:v>10</c:v>
                </c:pt>
                <c:pt idx="2019">
                  <c:v>30.066592756745816</c:v>
                </c:pt>
                <c:pt idx="2020">
                  <c:v>7.2801098892805181</c:v>
                </c:pt>
                <c:pt idx="2021">
                  <c:v>27.513632984395208</c:v>
                </c:pt>
                <c:pt idx="2022">
                  <c:v>26.40075756488817</c:v>
                </c:pt>
                <c:pt idx="2023">
                  <c:v>44.011362169330773</c:v>
                </c:pt>
                <c:pt idx="2024">
                  <c:v>27.856776554368238</c:v>
                </c:pt>
                <c:pt idx="2025">
                  <c:v>16.15549442140351</c:v>
                </c:pt>
                <c:pt idx="2026">
                  <c:v>16.278820596099706</c:v>
                </c:pt>
                <c:pt idx="2027">
                  <c:v>24.758836806279895</c:v>
                </c:pt>
                <c:pt idx="2028">
                  <c:v>31.048349392520048</c:v>
                </c:pt>
                <c:pt idx="2029">
                  <c:v>10.198039027185569</c:v>
                </c:pt>
                <c:pt idx="2030">
                  <c:v>12.206555615733702</c:v>
                </c:pt>
                <c:pt idx="2031">
                  <c:v>26.248809496813376</c:v>
                </c:pt>
                <c:pt idx="2032">
                  <c:v>4.2426406871192848</c:v>
                </c:pt>
                <c:pt idx="2033">
                  <c:v>9.4339811320566032</c:v>
                </c:pt>
                <c:pt idx="2034">
                  <c:v>5.6568542494923806</c:v>
                </c:pt>
                <c:pt idx="2035">
                  <c:v>7.810249675906654</c:v>
                </c:pt>
                <c:pt idx="2036">
                  <c:v>13.038404810405298</c:v>
                </c:pt>
                <c:pt idx="2037">
                  <c:v>12.727922061357855</c:v>
                </c:pt>
                <c:pt idx="2038">
                  <c:v>5.0990195135927845</c:v>
                </c:pt>
                <c:pt idx="2039">
                  <c:v>12.206555615733702</c:v>
                </c:pt>
                <c:pt idx="2040">
                  <c:v>7</c:v>
                </c:pt>
                <c:pt idx="2041">
                  <c:v>3.1622776601683795</c:v>
                </c:pt>
                <c:pt idx="2042">
                  <c:v>14.317821063276353</c:v>
                </c:pt>
                <c:pt idx="2043">
                  <c:v>13.038404810405298</c:v>
                </c:pt>
                <c:pt idx="2044">
                  <c:v>3.1622776601683795</c:v>
                </c:pt>
                <c:pt idx="2045">
                  <c:v>0</c:v>
                </c:pt>
                <c:pt idx="2046">
                  <c:v>31.384709652950431</c:v>
                </c:pt>
                <c:pt idx="2047">
                  <c:v>33.541019662496844</c:v>
                </c:pt>
                <c:pt idx="2048">
                  <c:v>26.570660511172846</c:v>
                </c:pt>
                <c:pt idx="2049">
                  <c:v>17.464249196572979</c:v>
                </c:pt>
                <c:pt idx="2050">
                  <c:v>8.2462112512353212</c:v>
                </c:pt>
                <c:pt idx="2051">
                  <c:v>18.110770276274835</c:v>
                </c:pt>
                <c:pt idx="2052">
                  <c:v>6.0827625302982193</c:v>
                </c:pt>
                <c:pt idx="2053">
                  <c:v>12.206555615733702</c:v>
                </c:pt>
                <c:pt idx="2054">
                  <c:v>9.8994949366116654</c:v>
                </c:pt>
                <c:pt idx="2055">
                  <c:v>29.732137494637012</c:v>
                </c:pt>
                <c:pt idx="2056">
                  <c:v>23.706539182259394</c:v>
                </c:pt>
                <c:pt idx="2057">
                  <c:v>17.262676501632068</c:v>
                </c:pt>
                <c:pt idx="2058">
                  <c:v>8.5440037453175304</c:v>
                </c:pt>
                <c:pt idx="2059">
                  <c:v>5</c:v>
                </c:pt>
                <c:pt idx="2060">
                  <c:v>7.2801098892805181</c:v>
                </c:pt>
                <c:pt idx="2061">
                  <c:v>11.180339887498949</c:v>
                </c:pt>
                <c:pt idx="2062">
                  <c:v>4.1231056256176606</c:v>
                </c:pt>
                <c:pt idx="2063">
                  <c:v>5.8309518948453007</c:v>
                </c:pt>
                <c:pt idx="2064">
                  <c:v>1</c:v>
                </c:pt>
                <c:pt idx="2065">
                  <c:v>3.6055512754639891</c:v>
                </c:pt>
                <c:pt idx="2066">
                  <c:v>7.2801098892805181</c:v>
                </c:pt>
                <c:pt idx="2067">
                  <c:v>8.2462112512353212</c:v>
                </c:pt>
                <c:pt idx="2068">
                  <c:v>24.698178070456937</c:v>
                </c:pt>
                <c:pt idx="2069">
                  <c:v>18.384776310850235</c:v>
                </c:pt>
                <c:pt idx="2070">
                  <c:v>18.681541692269406</c:v>
                </c:pt>
                <c:pt idx="2071">
                  <c:v>19.697715603592208</c:v>
                </c:pt>
                <c:pt idx="2072">
                  <c:v>7.6157731058639087</c:v>
                </c:pt>
                <c:pt idx="2073">
                  <c:v>10.04987562112089</c:v>
                </c:pt>
                <c:pt idx="2074">
                  <c:v>6.4031242374328485</c:v>
                </c:pt>
                <c:pt idx="2075">
                  <c:v>4.1231056256176606</c:v>
                </c:pt>
                <c:pt idx="2076">
                  <c:v>4.1231056256176606</c:v>
                </c:pt>
                <c:pt idx="2077">
                  <c:v>12</c:v>
                </c:pt>
                <c:pt idx="2078">
                  <c:v>2.2360679774997898</c:v>
                </c:pt>
                <c:pt idx="2079">
                  <c:v>4</c:v>
                </c:pt>
                <c:pt idx="2080">
                  <c:v>7.810249675906654</c:v>
                </c:pt>
                <c:pt idx="2081">
                  <c:v>3.6055512754639891</c:v>
                </c:pt>
                <c:pt idx="2082">
                  <c:v>13.928388277184119</c:v>
                </c:pt>
                <c:pt idx="2083">
                  <c:v>5.0990195135927845</c:v>
                </c:pt>
                <c:pt idx="2084">
                  <c:v>15.620499351813308</c:v>
                </c:pt>
                <c:pt idx="2085">
                  <c:v>11.180339887498949</c:v>
                </c:pt>
                <c:pt idx="2086">
                  <c:v>21.095023109728988</c:v>
                </c:pt>
                <c:pt idx="2087">
                  <c:v>40.80441152620633</c:v>
                </c:pt>
                <c:pt idx="2088">
                  <c:v>17.4928556845359</c:v>
                </c:pt>
                <c:pt idx="2089">
                  <c:v>45.122056690713912</c:v>
                </c:pt>
                <c:pt idx="2090">
                  <c:v>26.076809620810597</c:v>
                </c:pt>
                <c:pt idx="2091">
                  <c:v>9.8994949366116654</c:v>
                </c:pt>
                <c:pt idx="2092">
                  <c:v>29.017236257093817</c:v>
                </c:pt>
                <c:pt idx="2093">
                  <c:v>10.440306508910551</c:v>
                </c:pt>
                <c:pt idx="2094">
                  <c:v>7.6157731058639087</c:v>
                </c:pt>
                <c:pt idx="2095">
                  <c:v>20.09975124224178</c:v>
                </c:pt>
                <c:pt idx="2096">
                  <c:v>28.861739379323623</c:v>
                </c:pt>
                <c:pt idx="2097">
                  <c:v>28.844410203711913</c:v>
                </c:pt>
                <c:pt idx="2098">
                  <c:v>7.0710678118654755</c:v>
                </c:pt>
                <c:pt idx="2099">
                  <c:v>13.928388277184119</c:v>
                </c:pt>
                <c:pt idx="2100">
                  <c:v>5.3851648071345037</c:v>
                </c:pt>
                <c:pt idx="2101">
                  <c:v>9.0553851381374173</c:v>
                </c:pt>
                <c:pt idx="2102">
                  <c:v>5.8309518948453007</c:v>
                </c:pt>
                <c:pt idx="2103">
                  <c:v>6.324555320336759</c:v>
                </c:pt>
                <c:pt idx="2104">
                  <c:v>14.142135623730951</c:v>
                </c:pt>
                <c:pt idx="2105">
                  <c:v>6.324555320336759</c:v>
                </c:pt>
                <c:pt idx="2106">
                  <c:v>31.016124838541646</c:v>
                </c:pt>
                <c:pt idx="2107">
                  <c:v>8.0622577482985491</c:v>
                </c:pt>
                <c:pt idx="2108">
                  <c:v>38.418745424597091</c:v>
                </c:pt>
                <c:pt idx="2109">
                  <c:v>9</c:v>
                </c:pt>
                <c:pt idx="2110">
                  <c:v>19.235384061671343</c:v>
                </c:pt>
                <c:pt idx="2111">
                  <c:v>8.0622577482985491</c:v>
                </c:pt>
                <c:pt idx="2112">
                  <c:v>5.8309518948453007</c:v>
                </c:pt>
                <c:pt idx="2113">
                  <c:v>13</c:v>
                </c:pt>
                <c:pt idx="2114">
                  <c:v>6.7082039324993694</c:v>
                </c:pt>
                <c:pt idx="2115">
                  <c:v>4</c:v>
                </c:pt>
                <c:pt idx="2116">
                  <c:v>19.209372712298546</c:v>
                </c:pt>
                <c:pt idx="2117">
                  <c:v>18.973665961010276</c:v>
                </c:pt>
                <c:pt idx="2118">
                  <c:v>17.11724276862369</c:v>
                </c:pt>
                <c:pt idx="2119">
                  <c:v>1.4142135623730951</c:v>
                </c:pt>
                <c:pt idx="2120">
                  <c:v>12.041594578792296</c:v>
                </c:pt>
                <c:pt idx="2121">
                  <c:v>12.083045973594572</c:v>
                </c:pt>
                <c:pt idx="2122">
                  <c:v>8.0622577482985491</c:v>
                </c:pt>
                <c:pt idx="2123">
                  <c:v>12.727922061357855</c:v>
                </c:pt>
                <c:pt idx="2124">
                  <c:v>11.045361017187261</c:v>
                </c:pt>
                <c:pt idx="2125">
                  <c:v>8.4852813742385695</c:v>
                </c:pt>
                <c:pt idx="2126">
                  <c:v>27.802877548915689</c:v>
                </c:pt>
                <c:pt idx="2127">
                  <c:v>11.180339887498949</c:v>
                </c:pt>
                <c:pt idx="2128">
                  <c:v>25.495097567963924</c:v>
                </c:pt>
                <c:pt idx="2129">
                  <c:v>17.088007490635061</c:v>
                </c:pt>
                <c:pt idx="2130">
                  <c:v>23.769728648009426</c:v>
                </c:pt>
                <c:pt idx="2131">
                  <c:v>12.041594578792296</c:v>
                </c:pt>
                <c:pt idx="2132">
                  <c:v>17.11724276862369</c:v>
                </c:pt>
                <c:pt idx="2133">
                  <c:v>11.401754250991379</c:v>
                </c:pt>
                <c:pt idx="2134">
                  <c:v>16.763054614240211</c:v>
                </c:pt>
                <c:pt idx="2135">
                  <c:v>14</c:v>
                </c:pt>
                <c:pt idx="2136">
                  <c:v>10</c:v>
                </c:pt>
                <c:pt idx="2137">
                  <c:v>23.769728648009426</c:v>
                </c:pt>
                <c:pt idx="2138">
                  <c:v>6.4031242374328485</c:v>
                </c:pt>
                <c:pt idx="2139">
                  <c:v>5.8309518948453007</c:v>
                </c:pt>
                <c:pt idx="2140">
                  <c:v>4.1231056256176606</c:v>
                </c:pt>
                <c:pt idx="2141">
                  <c:v>12.369316876852981</c:v>
                </c:pt>
                <c:pt idx="2142">
                  <c:v>15.811388300841896</c:v>
                </c:pt>
                <c:pt idx="2143">
                  <c:v>7.0710678118654755</c:v>
                </c:pt>
                <c:pt idx="2144">
                  <c:v>0</c:v>
                </c:pt>
                <c:pt idx="2145">
                  <c:v>29.154759474226502</c:v>
                </c:pt>
                <c:pt idx="2146">
                  <c:v>28.442925306655784</c:v>
                </c:pt>
                <c:pt idx="2147">
                  <c:v>20.880613017821101</c:v>
                </c:pt>
                <c:pt idx="2148">
                  <c:v>15.811388300841896</c:v>
                </c:pt>
                <c:pt idx="2149">
                  <c:v>9.4868329805051381</c:v>
                </c:pt>
                <c:pt idx="2150">
                  <c:v>12.165525060596439</c:v>
                </c:pt>
                <c:pt idx="2151">
                  <c:v>30.528675044947494</c:v>
                </c:pt>
                <c:pt idx="2152">
                  <c:v>8.4852813742385695</c:v>
                </c:pt>
                <c:pt idx="2153">
                  <c:v>22.803508501982758</c:v>
                </c:pt>
                <c:pt idx="2154">
                  <c:v>21.095023109728988</c:v>
                </c:pt>
                <c:pt idx="2155">
                  <c:v>10</c:v>
                </c:pt>
                <c:pt idx="2156">
                  <c:v>2.2360679774997898</c:v>
                </c:pt>
                <c:pt idx="2157">
                  <c:v>23.409399821439251</c:v>
                </c:pt>
                <c:pt idx="2158">
                  <c:v>10.04987562112089</c:v>
                </c:pt>
                <c:pt idx="2159">
                  <c:v>13.038404810405298</c:v>
                </c:pt>
                <c:pt idx="2160">
                  <c:v>9</c:v>
                </c:pt>
                <c:pt idx="2161">
                  <c:v>11.313708498984761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7C-489E-8330-BC901A9C1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15408"/>
        <c:axId val="111915800"/>
      </c:areaChart>
      <c:catAx>
        <c:axId val="111915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/>
                  <a:t>Time UTC (Hrs)</a:t>
                </a:r>
              </a:p>
            </c:rich>
          </c:tx>
          <c:layout>
            <c:manualLayout>
              <c:xMode val="edge"/>
              <c:yMode val="edge"/>
              <c:x val="0.46895366145757816"/>
              <c:y val="0.937246352647434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915800"/>
        <c:crosses val="autoZero"/>
        <c:auto val="1"/>
        <c:lblAlgn val="ctr"/>
        <c:lblOffset val="100"/>
        <c:tickMarkSkip val="2"/>
        <c:noMultiLvlLbl val="0"/>
      </c:catAx>
      <c:valAx>
        <c:axId val="11191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600" dirty="0" err="1"/>
                  <a:t>d</a:t>
                </a:r>
                <a:r>
                  <a:rPr lang="en-GB" sz="1600" i="1" dirty="0" err="1"/>
                  <a:t>Bh</a:t>
                </a:r>
                <a:r>
                  <a:rPr lang="en-GB" sz="1600" dirty="0"/>
                  <a:t>/</a:t>
                </a:r>
                <a:r>
                  <a:rPr lang="en-GB" sz="1600" dirty="0" err="1"/>
                  <a:t>d</a:t>
                </a:r>
                <a:r>
                  <a:rPr lang="en-GB" sz="1600" i="1" dirty="0" err="1"/>
                  <a:t>t</a:t>
                </a:r>
                <a:r>
                  <a:rPr lang="en-GB" sz="1600" dirty="0"/>
                  <a:t> (</a:t>
                </a:r>
                <a:r>
                  <a:rPr lang="en-GB" sz="1600" dirty="0" err="1"/>
                  <a:t>nT</a:t>
                </a:r>
                <a:r>
                  <a:rPr lang="en-GB" sz="1600" dirty="0"/>
                  <a:t>/min)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915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dirty="0"/>
              <a:t>Total lost value by type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489910403766671E-2"/>
          <c:y val="0.10758536277526232"/>
          <c:w val="0.72761477041697664"/>
          <c:h val="0.561991978215572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Sheet1!$D$16</c:f>
              <c:strCache>
                <c:ptCount val="1"/>
                <c:pt idx="0">
                  <c:v>US direct loss ($bn)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Sheet1!$C$17:$C$20</c:f>
              <c:strCache>
                <c:ptCount val="4"/>
                <c:pt idx="0">
                  <c:v>S4</c:v>
                </c:pt>
                <c:pt idx="1">
                  <c:v>S3</c:v>
                </c:pt>
                <c:pt idx="2">
                  <c:v>S2</c:v>
                </c:pt>
                <c:pt idx="3">
                  <c:v>S1</c:v>
                </c:pt>
              </c:strCache>
            </c:strRef>
          </c:cat>
          <c:val>
            <c:numRef>
              <c:f>Sheet1!$D$17:$D$20</c:f>
              <c:numCache>
                <c:formatCode>General</c:formatCode>
                <c:ptCount val="4"/>
                <c:pt idx="0">
                  <c:v>28.2</c:v>
                </c:pt>
                <c:pt idx="1">
                  <c:v>8.6</c:v>
                </c:pt>
                <c:pt idx="2">
                  <c:v>19.7</c:v>
                </c:pt>
                <c:pt idx="3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87-4882-87D6-A2D72D9D24FF}"/>
            </c:ext>
          </c:extLst>
        </c:ser>
        <c:ser>
          <c:idx val="1"/>
          <c:order val="1"/>
          <c:tx>
            <c:strRef>
              <c:f>Sheet1!$E$16</c:f>
              <c:strCache>
                <c:ptCount val="1"/>
                <c:pt idx="0">
                  <c:v>US indirect downstream loss ($bn)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Sheet1!$C$17:$C$20</c:f>
              <c:strCache>
                <c:ptCount val="4"/>
                <c:pt idx="0">
                  <c:v>S4</c:v>
                </c:pt>
                <c:pt idx="1">
                  <c:v>S3</c:v>
                </c:pt>
                <c:pt idx="2">
                  <c:v>S2</c:v>
                </c:pt>
                <c:pt idx="3">
                  <c:v>S1</c:v>
                </c:pt>
              </c:strCache>
            </c:strRef>
          </c:cat>
          <c:val>
            <c:numRef>
              <c:f>Sheet1!$E$17:$E$20</c:f>
              <c:numCache>
                <c:formatCode>General</c:formatCode>
                <c:ptCount val="4"/>
                <c:pt idx="0">
                  <c:v>6.1</c:v>
                </c:pt>
                <c:pt idx="1">
                  <c:v>4.2</c:v>
                </c:pt>
                <c:pt idx="2">
                  <c:v>9.3000000000000007</c:v>
                </c:pt>
                <c:pt idx="3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87-4882-87D6-A2D72D9D24FF}"/>
            </c:ext>
          </c:extLst>
        </c:ser>
        <c:ser>
          <c:idx val="2"/>
          <c:order val="2"/>
          <c:tx>
            <c:strRef>
              <c:f>Sheet1!$F$16</c:f>
              <c:strCache>
                <c:ptCount val="1"/>
                <c:pt idx="0">
                  <c:v>US indirect upstream loss ($bn)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Sheet1!$C$17:$C$20</c:f>
              <c:strCache>
                <c:ptCount val="4"/>
                <c:pt idx="0">
                  <c:v>S4</c:v>
                </c:pt>
                <c:pt idx="1">
                  <c:v>S3</c:v>
                </c:pt>
                <c:pt idx="2">
                  <c:v>S2</c:v>
                </c:pt>
                <c:pt idx="3">
                  <c:v>S1</c:v>
                </c:pt>
              </c:strCache>
            </c:strRef>
          </c:cat>
          <c:val>
            <c:numRef>
              <c:f>Sheet1!$F$17:$F$20</c:f>
              <c:numCache>
                <c:formatCode>General</c:formatCode>
                <c:ptCount val="4"/>
                <c:pt idx="0">
                  <c:v>7.2</c:v>
                </c:pt>
                <c:pt idx="1">
                  <c:v>3.7</c:v>
                </c:pt>
                <c:pt idx="2">
                  <c:v>8.6999999999999993</c:v>
                </c:pt>
                <c:pt idx="3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87-4882-87D6-A2D72D9D24FF}"/>
            </c:ext>
          </c:extLst>
        </c:ser>
        <c:ser>
          <c:idx val="3"/>
          <c:order val="3"/>
          <c:tx>
            <c:strRef>
              <c:f>Sheet1!$G$16</c:f>
              <c:strCache>
                <c:ptCount val="1"/>
                <c:pt idx="0">
                  <c:v>Global downstream loss ($bn)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Sheet1!$C$17:$C$20</c:f>
              <c:strCache>
                <c:ptCount val="4"/>
                <c:pt idx="0">
                  <c:v>S4</c:v>
                </c:pt>
                <c:pt idx="1">
                  <c:v>S3</c:v>
                </c:pt>
                <c:pt idx="2">
                  <c:v>S2</c:v>
                </c:pt>
                <c:pt idx="3">
                  <c:v>S1</c:v>
                </c:pt>
              </c:strCache>
            </c:strRef>
          </c:cat>
          <c:val>
            <c:numRef>
              <c:f>Sheet1!$G$17:$G$20</c:f>
              <c:numCache>
                <c:formatCode>General</c:formatCode>
                <c:ptCount val="4"/>
                <c:pt idx="0">
                  <c:v>4</c:v>
                </c:pt>
                <c:pt idx="1">
                  <c:v>1.3</c:v>
                </c:pt>
                <c:pt idx="2">
                  <c:v>2.7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87-4882-87D6-A2D72D9D24FF}"/>
            </c:ext>
          </c:extLst>
        </c:ser>
        <c:ser>
          <c:idx val="4"/>
          <c:order val="4"/>
          <c:tx>
            <c:strRef>
              <c:f>Sheet1!$H$16</c:f>
              <c:strCache>
                <c:ptCount val="1"/>
                <c:pt idx="0">
                  <c:v>Global indirect upstream loss ($bn)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Sheet1!$C$17:$C$20</c:f>
              <c:strCache>
                <c:ptCount val="4"/>
                <c:pt idx="0">
                  <c:v>S4</c:v>
                </c:pt>
                <c:pt idx="1">
                  <c:v>S3</c:v>
                </c:pt>
                <c:pt idx="2">
                  <c:v>S2</c:v>
                </c:pt>
                <c:pt idx="3">
                  <c:v>S1</c:v>
                </c:pt>
              </c:strCache>
            </c:strRef>
          </c:cat>
          <c:val>
            <c:numRef>
              <c:f>Sheet1!$H$17:$H$20</c:f>
              <c:numCache>
                <c:formatCode>General</c:formatCode>
                <c:ptCount val="4"/>
                <c:pt idx="0">
                  <c:v>3</c:v>
                </c:pt>
                <c:pt idx="1">
                  <c:v>0.9</c:v>
                </c:pt>
                <c:pt idx="2">
                  <c:v>2.1</c:v>
                </c:pt>
                <c:pt idx="3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87-4882-87D6-A2D72D9D2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069544"/>
        <c:axId val="154069936"/>
      </c:barChart>
      <c:catAx>
        <c:axId val="154069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069936"/>
        <c:crosses val="autoZero"/>
        <c:auto val="1"/>
        <c:lblAlgn val="ctr"/>
        <c:lblOffset val="100"/>
        <c:noMultiLvlLbl val="0"/>
      </c:catAx>
      <c:valAx>
        <c:axId val="154069936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06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387493982150128"/>
          <c:w val="1"/>
          <c:h val="0.18113394807984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Loss breakdown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691003559171217E-2"/>
          <c:y val="0.19768810409954449"/>
          <c:w val="0.88470885923328269"/>
          <c:h val="0.391890484390623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Direct 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B1-49FD-956C-20C2DFCC1E60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Indirect 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B1-49FD-956C-20C2DFCC1E60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International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B1-49FD-956C-20C2DFCC1E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4071112"/>
        <c:axId val="154071504"/>
      </c:barChart>
      <c:catAx>
        <c:axId val="154071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Shock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071504"/>
        <c:crosses val="autoZero"/>
        <c:auto val="1"/>
        <c:lblAlgn val="ctr"/>
        <c:lblOffset val="100"/>
        <c:noMultiLvlLbl val="0"/>
      </c:catAx>
      <c:valAx>
        <c:axId val="1540715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071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4761A478-91A6-4466-983E-5884549D7F5E}" type="datetimeFigureOut">
              <a:rPr lang="en-GB" smtClean="0"/>
              <a:pPr/>
              <a:t>06/03/2017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5FB311FD-5522-41CE-9351-83CF9A0C3F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407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0C2B7C16-50FC-9F4C-8DAF-858635362711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D84C3733-5BA2-E940-97E1-D5B7D2FD10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3733-5BA2-E940-97E1-D5B7D2FD10E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8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3733-5BA2-E940-97E1-D5B7D2FD10E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00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3733-5BA2-E940-97E1-D5B7D2FD10E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35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3733-5BA2-E940-97E1-D5B7D2FD10E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3733-5BA2-E940-97E1-D5B7D2FD10E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4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B7C6-C720-487C-8810-FDAFBDDDC34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878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B7C6-C720-487C-8810-FDAFBDDDC347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981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3733-5BA2-E940-97E1-D5B7D2FD10E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28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3733-5BA2-E940-97E1-D5B7D2FD10E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95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3733-5BA2-E940-97E1-D5B7D2FD10E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09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3733-5BA2-E940-97E1-D5B7D2FD10E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5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3733-5BA2-E940-97E1-D5B7D2FD10E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9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32C9A-A860-4D16-BD04-BD781DD962C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7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1DC9-170B-4690-BDAD-0651915B409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108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3733-5BA2-E940-97E1-D5B7D2FD10E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87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3733-5BA2-E940-97E1-D5B7D2FD10E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0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GIC – potentially</a:t>
            </a:r>
            <a:r>
              <a:rPr lang="en-GB" baseline="0" dirty="0"/>
              <a:t> the most catastrophic threat to the </a:t>
            </a:r>
            <a:r>
              <a:rPr lang="en-GB" baseline="0"/>
              <a:t>global economy</a:t>
            </a:r>
          </a:p>
          <a:p>
            <a:endParaRPr lang="en-GB" baseline="0"/>
          </a:p>
          <a:p>
            <a:r>
              <a:rPr lang="en-GB" baseline="0"/>
              <a:t>May lead to an event in excess of $30billion for the insurance industry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3733-5BA2-E940-97E1-D5B7D2FD10E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02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Ottawa is used as an example of a mid latitude station</a:t>
            </a:r>
            <a:r>
              <a:rPr lang="en-GB" baseline="0" dirty="0"/>
              <a:t> in the region affected by the 1989 Quebec event.</a:t>
            </a:r>
            <a:endParaRPr lang="en-GB" dirty="0"/>
          </a:p>
          <a:p>
            <a:endParaRPr lang="en-GB" dirty="0"/>
          </a:p>
          <a:p>
            <a:r>
              <a:rPr lang="en-GB" dirty="0"/>
              <a:t>Here we can see the variation of the magnetic field during the GMD event</a:t>
            </a:r>
          </a:p>
          <a:p>
            <a:endParaRPr lang="en-GB" baseline="0" dirty="0"/>
          </a:p>
          <a:p>
            <a:r>
              <a:rPr lang="en-GB" baseline="0" dirty="0"/>
              <a:t>The network failed in the early morning when the dB/</a:t>
            </a:r>
            <a:r>
              <a:rPr lang="en-GB" baseline="0" dirty="0" err="1"/>
              <a:t>dt</a:t>
            </a:r>
            <a:r>
              <a:rPr lang="en-GB" baseline="0" dirty="0"/>
              <a:t> measurement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approximately 435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/min.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larger measurements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above 435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/min were recorded later in the day without progressing to complete voltage collapse in other networks, several large transformers were damaged.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modern networks appear to be less robust than 30 years ago, therefore we assume that 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above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/min (well below the values expected in extreme events) lead to equipment damage or power system voltage collapse or both.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3733-5BA2-E940-97E1-D5B7D2FD10E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16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3733-5BA2-E940-97E1-D5B7D2FD10E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6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08" y="3805013"/>
            <a:ext cx="9144000" cy="621151"/>
          </a:xfrm>
          <a:solidFill>
            <a:srgbClr val="7F7F7F">
              <a:alpha val="69804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PT San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08" y="4401108"/>
            <a:ext cx="9144508" cy="1143000"/>
          </a:xfrm>
          <a:solidFill>
            <a:srgbClr val="A5002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043" y="629084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240783"/>
            <a:ext cx="3451860" cy="617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" y="5614848"/>
            <a:ext cx="1928695" cy="1186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90000"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8CFD275-94B9-4C2B-B57D-F6DF4F5F4A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16648" b="18871"/>
          <a:stretch/>
        </p:blipFill>
        <p:spPr>
          <a:xfrm>
            <a:off x="7632340" y="6392606"/>
            <a:ext cx="1137973" cy="402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">
    <p:bg>
      <p:bgPr>
        <a:solidFill>
          <a:srgbClr val="A9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229845"/>
            <a:ext cx="3590700" cy="1079475"/>
          </a:xfrm>
        </p:spPr>
        <p:txBody>
          <a:bodyPr lIns="0" r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contact details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11" y="1508788"/>
            <a:ext cx="4847998" cy="29636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548045"/>
            <a:ext cx="2661007" cy="1309955"/>
          </a:xfrm>
          <a:prstGeom prst="rect">
            <a:avLst/>
          </a:prstGeom>
          <a:solidFill>
            <a:srgbClr val="A91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3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37430" r="30439" b="10957"/>
          <a:stretch/>
        </p:blipFill>
        <p:spPr>
          <a:xfrm>
            <a:off x="0" y="-54768"/>
            <a:ext cx="9217024" cy="691276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37909" y="332657"/>
            <a:ext cx="4964715" cy="4752527"/>
          </a:xfrm>
          <a:prstGeom prst="rect">
            <a:avLst/>
          </a:prstGeom>
          <a:solidFill>
            <a:srgbClr val="A8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00162" y="665834"/>
            <a:ext cx="4280073" cy="558257"/>
            <a:chOff x="700162" y="665833"/>
            <a:chExt cx="4383682" cy="558257"/>
          </a:xfrm>
        </p:grpSpPr>
        <p:sp>
          <p:nvSpPr>
            <p:cNvPr id="17" name="TextBox 16"/>
            <p:cNvSpPr txBox="1"/>
            <p:nvPr userDrawn="1"/>
          </p:nvSpPr>
          <p:spPr>
            <a:xfrm>
              <a:off x="700162" y="665833"/>
              <a:ext cx="4383682" cy="33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Cambridge Judge Business School</a:t>
              </a: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803771" y="1224090"/>
              <a:ext cx="4176464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803771" y="978346"/>
              <a:ext cx="4176464" cy="0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3432" y="1522415"/>
            <a:ext cx="4076600" cy="1762569"/>
          </a:xfrm>
        </p:spPr>
        <p:txBody>
          <a:bodyPr lIns="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Sabon LT" panose="02000503020000020003" pitchFamily="2" charset="0"/>
              </a:defRPr>
            </a:lvl1pPr>
          </a:lstStyle>
          <a:p>
            <a:pPr lvl="0"/>
            <a:r>
              <a:rPr lang="en-GB" sz="3600" dirty="0">
                <a:latin typeface="Georgia"/>
                <a:cs typeface="Georgia"/>
              </a:rPr>
              <a:t>CLICK TO EDIT TITLE</a:t>
            </a:r>
            <a:endParaRPr lang="en-GB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83435" y="3573016"/>
            <a:ext cx="4076598" cy="1080120"/>
          </a:xfrm>
        </p:spPr>
        <p:txBody>
          <a:bodyPr lIns="0">
            <a:normAutofit/>
          </a:bodyPr>
          <a:lstStyle>
            <a:lvl1pPr marL="0" indent="0"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GB" sz="1800" dirty="0">
                <a:latin typeface="Georgia" panose="02040502050405020303" pitchFamily="18" charset="0"/>
              </a:rPr>
              <a:t>Click to edit name of presenter, date and venue.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95341" y="980530"/>
            <a:ext cx="4064692" cy="360239"/>
          </a:xfrm>
        </p:spPr>
        <p:txBody>
          <a:bodyPr lIns="0">
            <a:norm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department/</a:t>
            </a:r>
            <a:r>
              <a:rPr lang="en-US" dirty="0" err="1"/>
              <a:t>programme</a:t>
            </a:r>
            <a:r>
              <a:rPr lang="en-US" dirty="0"/>
              <a:t>/event</a:t>
            </a:r>
            <a:endParaRPr lang="en-GB" dirty="0"/>
          </a:p>
        </p:txBody>
      </p:sp>
      <p:pic>
        <p:nvPicPr>
          <p:cNvPr id="1026" name="Picture 2" descr="V:\Departmental Folders\CRS\Image Library\Centre Branding Images\CRS logos\UoCJBS_CRS_reversal_whiterim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09" y="5400676"/>
            <a:ext cx="1748000" cy="10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6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5002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D9DB82-9626-4FDC-B1E2-4B90AA2DA58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7180" y="1245872"/>
            <a:ext cx="8389620" cy="4880293"/>
          </a:xfrm>
        </p:spPr>
        <p:txBody>
          <a:bodyPr/>
          <a:lstStyle>
            <a:lvl1pPr>
              <a:buSzPct val="90000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2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146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8" y="6381328"/>
            <a:ext cx="2332886" cy="4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1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" y="1245872"/>
            <a:ext cx="8389620" cy="4880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8960" y="64960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T Sans"/>
              </a:defRPr>
            </a:lvl1pPr>
          </a:lstStyle>
          <a:p>
            <a:fld id="{D4E6B22B-18DE-4F9D-A697-6EE58BEC3B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8" r:id="rId3"/>
    <p:sldLayoutId id="2147483719" r:id="rId4"/>
    <p:sldLayoutId id="2147483720" r:id="rId5"/>
    <p:sldLayoutId id="2147483721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A5002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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50021"/>
        </a:buClr>
        <a:buFont typeface="Calibri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50021"/>
        </a:buClr>
        <a:buFont typeface="Courier New" pitchFamily="49" charset="0"/>
        <a:buChar char="o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18" Type="http://schemas.openxmlformats.org/officeDocument/2006/relationships/image" Target="../media/image83.jpeg"/><Relationship Id="rId26" Type="http://schemas.openxmlformats.org/officeDocument/2006/relationships/image" Target="../media/image91.emf"/><Relationship Id="rId3" Type="http://schemas.openxmlformats.org/officeDocument/2006/relationships/image" Target="../media/image68.jpeg"/><Relationship Id="rId21" Type="http://schemas.openxmlformats.org/officeDocument/2006/relationships/image" Target="../media/image86.emf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17" Type="http://schemas.openxmlformats.org/officeDocument/2006/relationships/image" Target="../media/image82.jpeg"/><Relationship Id="rId25" Type="http://schemas.openxmlformats.org/officeDocument/2006/relationships/image" Target="../media/image90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1.jpeg"/><Relationship Id="rId20" Type="http://schemas.openxmlformats.org/officeDocument/2006/relationships/image" Target="../media/image8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24" Type="http://schemas.openxmlformats.org/officeDocument/2006/relationships/image" Target="../media/image89.emf"/><Relationship Id="rId5" Type="http://schemas.openxmlformats.org/officeDocument/2006/relationships/image" Target="../media/image70.jpeg"/><Relationship Id="rId15" Type="http://schemas.openxmlformats.org/officeDocument/2006/relationships/image" Target="../media/image80.jpeg"/><Relationship Id="rId23" Type="http://schemas.openxmlformats.org/officeDocument/2006/relationships/image" Target="../media/image88.emf"/><Relationship Id="rId10" Type="http://schemas.openxmlformats.org/officeDocument/2006/relationships/image" Target="../media/image75.jpeg"/><Relationship Id="rId19" Type="http://schemas.openxmlformats.org/officeDocument/2006/relationships/image" Target="../media/image84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Relationship Id="rId14" Type="http://schemas.openxmlformats.org/officeDocument/2006/relationships/image" Target="../media/image79.jpeg"/><Relationship Id="rId22" Type="http://schemas.openxmlformats.org/officeDocument/2006/relationships/image" Target="../media/image8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tiff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hyperlink" Target="http://www.cambridgeriskframework.com/download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83432" y="1522415"/>
            <a:ext cx="4076600" cy="1978593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Arial" panose="020B0604020202020204" pitchFamily="34" charset="0"/>
              </a:rPr>
              <a:t>Quantifying the daily economic impact of extreme space weather due to failure in electricity transmission infrastructure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sz="1900" dirty="0">
                <a:latin typeface="Arial" panose="020B0604020202020204" pitchFamily="34" charset="0"/>
              </a:rPr>
              <a:t>Edward Oughton</a:t>
            </a:r>
          </a:p>
          <a:p>
            <a:pPr>
              <a:buNone/>
            </a:pPr>
            <a:r>
              <a:rPr lang="en-GB" sz="1900" dirty="0">
                <a:latin typeface="Arial" panose="020B0604020202020204" pitchFamily="34" charset="0"/>
              </a:rPr>
              <a:t>06</a:t>
            </a:r>
            <a:r>
              <a:rPr lang="en-GB" sz="1900" baseline="30000" dirty="0">
                <a:latin typeface="Arial" panose="020B0604020202020204" pitchFamily="34" charset="0"/>
              </a:rPr>
              <a:t>th</a:t>
            </a:r>
            <a:r>
              <a:rPr lang="en-GB" sz="1900" dirty="0">
                <a:latin typeface="Arial" panose="020B0604020202020204" pitchFamily="34" charset="0"/>
              </a:rPr>
              <a:t> March 2017</a:t>
            </a:r>
          </a:p>
          <a:p>
            <a:pPr>
              <a:buNone/>
            </a:pPr>
            <a:r>
              <a:rPr lang="en-GB" sz="1900" dirty="0">
                <a:latin typeface="Arial" panose="020B0604020202020204" pitchFamily="34" charset="0"/>
              </a:rPr>
              <a:t>e.oughton@jbs.cam.ac.uk </a:t>
            </a:r>
          </a:p>
          <a:p>
            <a:endParaRPr lang="en-GB" dirty="0"/>
          </a:p>
          <a:p>
            <a:pPr>
              <a:buNone/>
            </a:pPr>
            <a:r>
              <a:rPr lang="en-GB" dirty="0">
                <a:latin typeface="Arial" panose="020B0604020202020204" pitchFamily="34" charset="0"/>
              </a:rPr>
              <a:t>Future Space-Weather Missions Workshop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</a:rPr>
              <a:t>Cambridge Centre for Risk Studies</a:t>
            </a:r>
          </a:p>
        </p:txBody>
      </p:sp>
    </p:spTree>
    <p:extLst>
      <p:ext uri="{BB962C8B-B14F-4D97-AF65-F5344CB8AC3E}">
        <p14:creationId xmlns:p14="http://schemas.microsoft.com/office/powerpoint/2010/main" val="244636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687" y="1264893"/>
            <a:ext cx="5634626" cy="434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NZ" dirty="0"/>
              <a:t>Focus: GIC Risk to Electricity Transmission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2411760" y="3093344"/>
            <a:ext cx="1639888" cy="687421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/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187625" y="6417332"/>
            <a:ext cx="70927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Credit: NASA</a:t>
            </a:r>
          </a:p>
        </p:txBody>
      </p:sp>
    </p:spTree>
    <p:extLst>
      <p:ext uri="{BB962C8B-B14F-4D97-AF65-F5344CB8AC3E}">
        <p14:creationId xmlns:p14="http://schemas.microsoft.com/office/powerpoint/2010/main" val="236780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EHV Transformers: Many Supply Chain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3733800" cy="5140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933" y="1704851"/>
            <a:ext cx="3581400" cy="44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17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Motivation: </a:t>
            </a:r>
            <a:r>
              <a:rPr lang="en-US" i="1" dirty="0"/>
              <a:t>Expert Opinion is Split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69902" y="1483249"/>
            <a:ext cx="24122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Extreme GIC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7634" y="2401745"/>
            <a:ext cx="2412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Wide-area grid instability / blackout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5617" y="2398716"/>
            <a:ext cx="22682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 wide-area blackout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7634" y="3411598"/>
            <a:ext cx="2412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EHV transformer assets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6287" y="3447602"/>
            <a:ext cx="31487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Widespread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EHV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transformer assets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exposed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818" y="4437112"/>
            <a:ext cx="356989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Grid back to business-as-usual within a few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50491" y="4437112"/>
            <a:ext cx="35643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Subsequent replacement of failing transformers, lower grid resilience, local blackouts</a:t>
            </a:r>
          </a:p>
        </p:txBody>
      </p:sp>
      <p:cxnSp>
        <p:nvCxnSpPr>
          <p:cNvPr id="15" name="Straight Arrow Connector 14"/>
          <p:cNvCxnSpPr>
            <a:stCxn id="6" idx="2"/>
            <a:endCxn id="8" idx="0"/>
          </p:cNvCxnSpPr>
          <p:nvPr/>
        </p:nvCxnSpPr>
        <p:spPr>
          <a:xfrm rot="5400000">
            <a:off x="3095320" y="921029"/>
            <a:ext cx="549164" cy="241226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4"/>
          <p:cNvCxnSpPr>
            <a:stCxn id="6" idx="2"/>
            <a:endCxn id="9" idx="0"/>
          </p:cNvCxnSpPr>
          <p:nvPr/>
        </p:nvCxnSpPr>
        <p:spPr>
          <a:xfrm rot="16200000" flipH="1">
            <a:off x="5479822" y="948794"/>
            <a:ext cx="546135" cy="235370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  <a:endCxn id="10" idx="0"/>
          </p:cNvCxnSpPr>
          <p:nvPr/>
        </p:nvCxnSpPr>
        <p:spPr>
          <a:xfrm>
            <a:off x="2163768" y="3048076"/>
            <a:ext cx="0" cy="363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2" idx="0"/>
          </p:cNvCxnSpPr>
          <p:nvPr/>
        </p:nvCxnSpPr>
        <p:spPr>
          <a:xfrm>
            <a:off x="2163768" y="4057929"/>
            <a:ext cx="0" cy="379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  <a:endCxn id="11" idx="0"/>
          </p:cNvCxnSpPr>
          <p:nvPr/>
        </p:nvCxnSpPr>
        <p:spPr>
          <a:xfrm>
            <a:off x="6929743" y="3045047"/>
            <a:ext cx="914" cy="402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  <a:endCxn id="13" idx="0"/>
          </p:cNvCxnSpPr>
          <p:nvPr/>
        </p:nvCxnSpPr>
        <p:spPr>
          <a:xfrm>
            <a:off x="6930657" y="4093933"/>
            <a:ext cx="2032" cy="343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00116" y="1870908"/>
            <a:ext cx="19720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Temporary regional blackout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58134" y="1889197"/>
            <a:ext cx="1874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No grid instability</a:t>
            </a:r>
          </a:p>
        </p:txBody>
      </p:sp>
    </p:spTree>
    <p:extLst>
      <p:ext uri="{BB962C8B-B14F-4D97-AF65-F5344CB8AC3E}">
        <p14:creationId xmlns:p14="http://schemas.microsoft.com/office/powerpoint/2010/main" val="250047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/>
              <a:t>Determining </a:t>
            </a:r>
            <a:r>
              <a:rPr lang="en-US" dirty="0"/>
              <a:t>blackout zone by scenario; 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Calculating the direct economic impact by state; 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Aggregating the direct economic impacts by state to national industry-specific impacts; 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Estimating indirect domestic and global economic impact.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" y="5418279"/>
            <a:ext cx="836320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focus on the USA for a number of reasons including absolute economic size, insurance penetration, regulatory emphasis etc. </a:t>
            </a:r>
          </a:p>
        </p:txBody>
      </p:sp>
    </p:spTree>
    <p:extLst>
      <p:ext uri="{BB962C8B-B14F-4D97-AF65-F5344CB8AC3E}">
        <p14:creationId xmlns:p14="http://schemas.microsoft.com/office/powerpoint/2010/main" val="398380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Step 1: Determining Blackout Zone by Scenario 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14559527"/>
              </p:ext>
            </p:extLst>
          </p:nvPr>
        </p:nvGraphicFramePr>
        <p:xfrm>
          <a:off x="287524" y="1232756"/>
          <a:ext cx="8496944" cy="502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51720" y="2027110"/>
            <a:ext cx="12684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435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/min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69028" y="2444942"/>
            <a:ext cx="0" cy="198755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" y="6387715"/>
            <a:ext cx="91440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(Natural Resources Canada, 2016)</a:t>
            </a:r>
            <a:endParaRPr kumimoji="0" lang="en-GB" altLang="en-US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95636" y="19799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295636" y="64567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44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Step 1: Determining Blackout Zone by Scenario 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a major magnetic storm, multiple </a:t>
            </a:r>
            <a:r>
              <a:rPr lang="en-US" dirty="0" err="1"/>
              <a:t>substorms</a:t>
            </a:r>
            <a:r>
              <a:rPr lang="en-US" dirty="0"/>
              <a:t> can take place (</a:t>
            </a:r>
            <a:r>
              <a:rPr lang="en-US" dirty="0" err="1"/>
              <a:t>Tsurutani</a:t>
            </a:r>
            <a:r>
              <a:rPr lang="en-US" dirty="0"/>
              <a:t> et al. 2015)</a:t>
            </a:r>
          </a:p>
          <a:p>
            <a:r>
              <a:rPr lang="en-US" dirty="0"/>
              <a:t>Rapid changes in the ionosphere lead to the large d</a:t>
            </a:r>
            <a:r>
              <a:rPr lang="en-US" i="1" dirty="0"/>
              <a:t>B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t</a:t>
            </a:r>
            <a:r>
              <a:rPr lang="en-US" dirty="0"/>
              <a:t> values inducing GICs</a:t>
            </a:r>
          </a:p>
          <a:p>
            <a:r>
              <a:rPr lang="en-US" dirty="0"/>
              <a:t>Auroral electrojet: enhanced channel of electrical conductivity</a:t>
            </a:r>
          </a:p>
          <a:p>
            <a:r>
              <a:rPr lang="en-GB" dirty="0"/>
              <a:t>d</a:t>
            </a:r>
            <a:r>
              <a:rPr lang="en-GB" i="1" dirty="0"/>
              <a:t>B</a:t>
            </a:r>
            <a:r>
              <a:rPr lang="en-GB" dirty="0"/>
              <a:t>/</a:t>
            </a:r>
            <a:r>
              <a:rPr lang="en-GB" dirty="0" err="1"/>
              <a:t>d</a:t>
            </a:r>
            <a:r>
              <a:rPr lang="en-GB" i="1" dirty="0" err="1"/>
              <a:t>t</a:t>
            </a:r>
            <a:r>
              <a:rPr lang="en-GB" dirty="0"/>
              <a:t> assumed to be ~ 5,000nT/min at 50° geomagnetic latitude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3578" y="5418279"/>
            <a:ext cx="759684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Therefore, for the purposes of our model we assume that the region of maximum d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occurs inside the auroral electrojet.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11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Step 1: Determining Blackout Zone by Scenario 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latitudinal width of the most intense disturbance in the auroral region is narrow (</a:t>
            </a:r>
            <a:r>
              <a:rPr lang="en-US" dirty="0" err="1"/>
              <a:t>Pulkkinen</a:t>
            </a:r>
            <a:r>
              <a:rPr lang="en-US" dirty="0"/>
              <a:t> et al. 2012)</a:t>
            </a:r>
          </a:p>
          <a:p>
            <a:r>
              <a:rPr lang="en-US" dirty="0"/>
              <a:t>Electrojet location: Usually near 72</a:t>
            </a:r>
            <a:r>
              <a:rPr lang="en-US" dirty="0">
                <a:sym typeface="Symbol" panose="05050102010706020507" pitchFamily="18" charset="2"/>
              </a:rPr>
              <a:t></a:t>
            </a:r>
            <a:r>
              <a:rPr lang="en-US" dirty="0"/>
              <a:t> geomagnetic latitude (</a:t>
            </a:r>
            <a:r>
              <a:rPr lang="en-US" dirty="0" err="1"/>
              <a:t>Rostoker</a:t>
            </a:r>
            <a:r>
              <a:rPr lang="en-US" dirty="0"/>
              <a:t> and </a:t>
            </a:r>
            <a:r>
              <a:rPr lang="en-US" dirty="0" err="1"/>
              <a:t>Duc</a:t>
            </a:r>
            <a:r>
              <a:rPr lang="en-US" dirty="0"/>
              <a:t> Phan, 1986)</a:t>
            </a:r>
          </a:p>
          <a:p>
            <a:r>
              <a:rPr lang="en-US" dirty="0"/>
              <a:t>Even under extreme conditions where the region moves equatorward, the latitudinal width remains almost constant at 5.5</a:t>
            </a:r>
            <a:r>
              <a:rPr lang="en-US" dirty="0">
                <a:sym typeface="Symbol" panose="05050102010706020507" pitchFamily="18" charset="2"/>
              </a:rPr>
              <a:t></a:t>
            </a:r>
            <a:r>
              <a:rPr lang="en-US" dirty="0"/>
              <a:t> - 6</a:t>
            </a:r>
            <a:r>
              <a:rPr lang="en-US" dirty="0">
                <a:sym typeface="Symbol" panose="05050102010706020507" pitchFamily="18" charset="2"/>
              </a:rPr>
              <a:t></a:t>
            </a:r>
            <a:r>
              <a:rPr lang="en-US" dirty="0"/>
              <a:t> (Ibid.)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568" y="5341632"/>
            <a:ext cx="759684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assume that 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these extreme event scenarios is large enough to affect the power grid across a 5.5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GMD footprint.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49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Step 1: Determining Blackout Zone by Scenario 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d</a:t>
            </a:r>
            <a:r>
              <a:rPr lang="en-US" sz="2400" i="1" dirty="0" err="1"/>
              <a:t>Bh</a:t>
            </a:r>
            <a:r>
              <a:rPr lang="en-US" sz="2400" dirty="0"/>
              <a:t>/</a:t>
            </a:r>
            <a:r>
              <a:rPr lang="en-US" sz="2400" dirty="0" err="1"/>
              <a:t>d</a:t>
            </a:r>
            <a:r>
              <a:rPr lang="en-US" sz="2400" i="1" dirty="0" err="1"/>
              <a:t>t</a:t>
            </a:r>
            <a:r>
              <a:rPr lang="en-US" sz="2400" dirty="0"/>
              <a:t> could be larger at sub-auroral latitudes than auroral latitudes (</a:t>
            </a:r>
            <a:r>
              <a:rPr lang="en-US" sz="2400" dirty="0" err="1"/>
              <a:t>Wintoft</a:t>
            </a:r>
            <a:r>
              <a:rPr lang="en-US" sz="2400" dirty="0"/>
              <a:t> et al. 2016)</a:t>
            </a:r>
          </a:p>
          <a:p>
            <a:r>
              <a:rPr lang="en-US" sz="2400" dirty="0"/>
              <a:t>Observations suggest that the electrojet extended down to 54</a:t>
            </a:r>
            <a:r>
              <a:rPr lang="en-US" sz="2400" dirty="0">
                <a:sym typeface="Symbol" panose="05050102010706020507" pitchFamily="18" charset="2"/>
              </a:rPr>
              <a:t></a:t>
            </a:r>
            <a:r>
              <a:rPr lang="en-US" sz="2400" dirty="0"/>
              <a:t>-55</a:t>
            </a:r>
            <a:r>
              <a:rPr lang="en-US" sz="2400" dirty="0">
                <a:sym typeface="Symbol" panose="05050102010706020507" pitchFamily="18" charset="2"/>
              </a:rPr>
              <a:t></a:t>
            </a:r>
            <a:r>
              <a:rPr lang="en-US" sz="2400" dirty="0"/>
              <a:t> geomagnetic latitude during the intense magnetic storm of May 1992 (Feldstein et al. 1997)</a:t>
            </a:r>
          </a:p>
          <a:p>
            <a:r>
              <a:rPr lang="en-US" sz="2400" dirty="0"/>
              <a:t>Extreme storms: Difficult to assess electrojet movements equatorward</a:t>
            </a:r>
          </a:p>
          <a:p>
            <a:r>
              <a:rPr lang="en-US" sz="2400" dirty="0" err="1"/>
              <a:t>Electrojet</a:t>
            </a:r>
            <a:r>
              <a:rPr lang="en-US" sz="2400" dirty="0"/>
              <a:t> may move to 50</a:t>
            </a:r>
            <a:r>
              <a:rPr lang="en-US" sz="2400" dirty="0">
                <a:sym typeface="Symbol" panose="05050102010706020507" pitchFamily="18" charset="2"/>
              </a:rPr>
              <a:t></a:t>
            </a:r>
            <a:r>
              <a:rPr lang="en-US" sz="2400" dirty="0"/>
              <a:t>, with the magnitude of the </a:t>
            </a:r>
            <a:r>
              <a:rPr lang="en-US" sz="2400" dirty="0" err="1"/>
              <a:t>geoelectric</a:t>
            </a:r>
            <a:r>
              <a:rPr lang="en-US" sz="2400" dirty="0"/>
              <a:t> field dropping significantly between 40</a:t>
            </a:r>
            <a:r>
              <a:rPr lang="en-US" sz="2400" dirty="0">
                <a:sym typeface="Symbol" panose="05050102010706020507" pitchFamily="18" charset="2"/>
              </a:rPr>
              <a:t></a:t>
            </a:r>
            <a:r>
              <a:rPr lang="en-US" sz="2400" dirty="0"/>
              <a:t>-50</a:t>
            </a:r>
            <a:r>
              <a:rPr lang="en-US" sz="2400" dirty="0">
                <a:sym typeface="Symbol" panose="05050102010706020507" pitchFamily="18" charset="2"/>
              </a:rPr>
              <a:t> (</a:t>
            </a:r>
            <a:r>
              <a:rPr lang="en-US" sz="2400" dirty="0" err="1"/>
              <a:t>Pulkkinen</a:t>
            </a:r>
            <a:r>
              <a:rPr lang="en-US" sz="2400" dirty="0"/>
              <a:t> et al. 2012).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9429" y="5492518"/>
            <a:ext cx="868009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Given this uncertainty we assume four scenarios in geomagnetic latitude bands 55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±2.75° (S1), 50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±2.75° (S2) and 45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±2.75° (S3), 50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±7.75° (S4)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55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55281" y="48015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636" y="0"/>
            <a:ext cx="9144000" cy="791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A5002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i="1" dirty="0"/>
              <a:t>Step 1: </a:t>
            </a:r>
            <a:r>
              <a:rPr lang="en-US" dirty="0"/>
              <a:t>Blackout Zone by Scenario</a:t>
            </a:r>
            <a:r>
              <a:rPr lang="en-US" i="1" dirty="0"/>
              <a:t> 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09337" y="5841268"/>
            <a:ext cx="8430126" cy="18330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i="1" dirty="0"/>
              <a:t>States included in each scenario based on the geomagnetic latitude of the (weighted) population </a:t>
            </a:r>
            <a:r>
              <a:rPr lang="en-US" sz="1800" i="1" dirty="0" err="1"/>
              <a:t>centre</a:t>
            </a:r>
            <a:endParaRPr lang="en-US" sz="1800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512" y="964406"/>
            <a:ext cx="6804248" cy="47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4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3486151" y="931084"/>
            <a:ext cx="2164556" cy="4969655"/>
          </a:xfrm>
          <a:prstGeom prst="rect">
            <a:avLst/>
          </a:prstGeom>
          <a:noFill/>
          <a:ln w="76200">
            <a:solidFill>
              <a:schemeClr val="tx1"/>
            </a:solidFill>
            <a:prstDash val="solid"/>
          </a:ln>
        </p:spPr>
        <p:txBody>
          <a:bodyPr wrap="square" rtlCol="0">
            <a:noAutofit/>
          </a:bodyPr>
          <a:lstStyle/>
          <a:p>
            <a:pPr algn="ctr"/>
            <a:endParaRPr lang="en-GB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9486" y="1255297"/>
            <a:ext cx="1351170" cy="1080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2a</a:t>
            </a:r>
          </a:p>
          <a:p>
            <a:pPr algn="ctr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power</a:t>
            </a: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9486" y="4498559"/>
            <a:ext cx="1351170" cy="1080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2b</a:t>
            </a:r>
          </a:p>
          <a:p>
            <a:pPr algn="ctr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power</a:t>
            </a: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9486" y="2876928"/>
            <a:ext cx="1351170" cy="1080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</a:t>
            </a:r>
          </a:p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</a:p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</a:t>
            </a:r>
          </a:p>
        </p:txBody>
      </p:sp>
      <p:cxnSp>
        <p:nvCxnSpPr>
          <p:cNvPr id="27" name="Straight Arrow Connector 26"/>
          <p:cNvCxnSpPr>
            <a:stCxn id="12" idx="0"/>
            <a:endCxn id="4" idx="2"/>
          </p:cNvCxnSpPr>
          <p:nvPr/>
        </p:nvCxnSpPr>
        <p:spPr>
          <a:xfrm flipV="1">
            <a:off x="4575071" y="2336006"/>
            <a:ext cx="0" cy="540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2"/>
            <a:endCxn id="9" idx="0"/>
          </p:cNvCxnSpPr>
          <p:nvPr/>
        </p:nvCxnSpPr>
        <p:spPr>
          <a:xfrm>
            <a:off x="4575071" y="3957638"/>
            <a:ext cx="0" cy="540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59123" y="4148117"/>
            <a:ext cx="203189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Disrupted electricity supply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59123" y="2475766"/>
            <a:ext cx="203189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Disrupted electricity supply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91842" y="986742"/>
            <a:ext cx="135117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Blackout Zone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91842" y="5600506"/>
            <a:ext cx="135117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Blackout zone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919" y="3691565"/>
            <a:ext cx="250031" cy="250031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1571"/>
          </a:xfrm>
        </p:spPr>
        <p:txBody>
          <a:bodyPr/>
          <a:lstStyle/>
          <a:p>
            <a:r>
              <a:rPr lang="en-GB" dirty="0"/>
              <a:t>Direct and Indirect Economic Impacts</a:t>
            </a:r>
          </a:p>
        </p:txBody>
      </p:sp>
    </p:spTree>
    <p:extLst>
      <p:ext uri="{BB962C8B-B14F-4D97-AF65-F5344CB8AC3E}">
        <p14:creationId xmlns:p14="http://schemas.microsoft.com/office/powerpoint/2010/main" val="118566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" y="1245873"/>
            <a:ext cx="8389620" cy="1067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/>
              <a:t>Background </a:t>
            </a:r>
          </a:p>
          <a:p>
            <a:pPr marL="0" indent="0">
              <a:buNone/>
            </a:pPr>
            <a:r>
              <a:rPr lang="en-GB" sz="3600" dirty="0"/>
              <a:t>and 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7190" y="4679054"/>
            <a:ext cx="8389620" cy="902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50021"/>
              </a:buClr>
              <a:buSzPct val="90000"/>
              <a:buFont typeface="Wingdings" pitchFamily="2" charset="2"/>
              <a:buChar char="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5002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50021"/>
              </a:buClr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GB" sz="3600" dirty="0"/>
              <a:t>Results and </a:t>
            </a:r>
          </a:p>
          <a:p>
            <a:pPr marL="0" indent="0" algn="r">
              <a:buFont typeface="Wingdings" pitchFamily="2" charset="2"/>
              <a:buNone/>
            </a:pPr>
            <a:r>
              <a:rPr lang="en-GB" sz="3600" dirty="0"/>
              <a:t>conclusions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3157749"/>
            <a:ext cx="8389620" cy="774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50021"/>
              </a:buClr>
              <a:buSzPct val="90000"/>
              <a:buFont typeface="Wingdings" pitchFamily="2" charset="2"/>
              <a:buChar char="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5002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50021"/>
              </a:buClr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GB" sz="4000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222928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3486151" y="931084"/>
            <a:ext cx="2164556" cy="4969655"/>
          </a:xfrm>
          <a:prstGeom prst="rect">
            <a:avLst/>
          </a:prstGeom>
          <a:noFill/>
          <a:ln w="76200">
            <a:solidFill>
              <a:schemeClr val="tx1"/>
            </a:solidFill>
            <a:prstDash val="solid"/>
          </a:ln>
        </p:spPr>
        <p:txBody>
          <a:bodyPr wrap="square" rtlCol="0">
            <a:noAutofit/>
          </a:bodyPr>
          <a:lstStyle/>
          <a:p>
            <a:pPr algn="ctr"/>
            <a:endParaRPr lang="en-GB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5850" y="931083"/>
            <a:ext cx="7036594" cy="1845832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>
            <a:noAutofit/>
          </a:bodyPr>
          <a:lstStyle/>
          <a:p>
            <a:pPr algn="ctr"/>
            <a:endParaRPr lang="en-GB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9486" y="1255297"/>
            <a:ext cx="1351170" cy="1080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2a</a:t>
            </a:r>
          </a:p>
          <a:p>
            <a:pPr algn="ctr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power</a:t>
            </a: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968" y="1255297"/>
            <a:ext cx="1351170" cy="1080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3a</a:t>
            </a:r>
          </a:p>
          <a:p>
            <a:pPr algn="ctr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buy from </a:t>
            </a:r>
          </a:p>
          <a:p>
            <a:pPr algn="ctr"/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2a</a:t>
            </a:r>
            <a:endParaRPr lang="en-GB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3651" y="1255297"/>
            <a:ext cx="1351170" cy="1080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1a</a:t>
            </a:r>
          </a:p>
          <a:p>
            <a:pPr algn="ctr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sell </a:t>
            </a:r>
          </a:p>
          <a:p>
            <a:pPr algn="ctr"/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Firm 2a</a:t>
            </a:r>
            <a:endParaRPr lang="en-GB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9486" y="4498559"/>
            <a:ext cx="1351170" cy="1080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2b</a:t>
            </a:r>
          </a:p>
          <a:p>
            <a:pPr algn="ctr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power</a:t>
            </a: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9486" y="2876928"/>
            <a:ext cx="1351170" cy="1080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</a:t>
            </a:r>
          </a:p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</a:p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</a:t>
            </a:r>
          </a:p>
        </p:txBody>
      </p:sp>
      <p:cxnSp>
        <p:nvCxnSpPr>
          <p:cNvPr id="14" name="Straight Arrow Connector 13"/>
          <p:cNvCxnSpPr>
            <a:stCxn id="8" idx="3"/>
            <a:endCxn id="4" idx="1"/>
          </p:cNvCxnSpPr>
          <p:nvPr/>
        </p:nvCxnSpPr>
        <p:spPr>
          <a:xfrm>
            <a:off x="2574821" y="1795652"/>
            <a:ext cx="132466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7" idx="1"/>
          </p:cNvCxnSpPr>
          <p:nvPr/>
        </p:nvCxnSpPr>
        <p:spPr>
          <a:xfrm>
            <a:off x="5250657" y="1795652"/>
            <a:ext cx="135631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0"/>
            <a:endCxn id="4" idx="2"/>
          </p:cNvCxnSpPr>
          <p:nvPr/>
        </p:nvCxnSpPr>
        <p:spPr>
          <a:xfrm flipV="1">
            <a:off x="4575071" y="2336006"/>
            <a:ext cx="0" cy="540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2"/>
            <a:endCxn id="9" idx="0"/>
          </p:cNvCxnSpPr>
          <p:nvPr/>
        </p:nvCxnSpPr>
        <p:spPr>
          <a:xfrm>
            <a:off x="4575071" y="3957638"/>
            <a:ext cx="0" cy="540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59123" y="4148117"/>
            <a:ext cx="203189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Disrupted electricity supply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59123" y="2475766"/>
            <a:ext cx="203189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Disrupted electricity supply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23651" y="980728"/>
            <a:ext cx="135117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06968" y="980728"/>
            <a:ext cx="135117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0788" y="1449403"/>
            <a:ext cx="96681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supply chain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91842" y="986742"/>
            <a:ext cx="135117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Blackout Zone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91842" y="5600506"/>
            <a:ext cx="135117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Blackout zone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919" y="3691565"/>
            <a:ext cx="250031" cy="250031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1571"/>
          </a:xfrm>
        </p:spPr>
        <p:txBody>
          <a:bodyPr/>
          <a:lstStyle/>
          <a:p>
            <a:r>
              <a:rPr lang="en-GB" dirty="0"/>
              <a:t>Direct and Indirect Economic Impacts</a:t>
            </a:r>
          </a:p>
        </p:txBody>
      </p:sp>
    </p:spTree>
    <p:extLst>
      <p:ext uri="{BB962C8B-B14F-4D97-AF65-F5344CB8AC3E}">
        <p14:creationId xmlns:p14="http://schemas.microsoft.com/office/powerpoint/2010/main" val="3189702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3486151" y="931084"/>
            <a:ext cx="2164556" cy="4969655"/>
          </a:xfrm>
          <a:prstGeom prst="rect">
            <a:avLst/>
          </a:prstGeom>
          <a:noFill/>
          <a:ln w="76200">
            <a:solidFill>
              <a:schemeClr val="tx1"/>
            </a:solidFill>
            <a:prstDash val="solid"/>
          </a:ln>
        </p:spPr>
        <p:txBody>
          <a:bodyPr wrap="square" rtlCol="0">
            <a:noAutofit/>
          </a:bodyPr>
          <a:lstStyle/>
          <a:p>
            <a:pPr algn="ctr"/>
            <a:endParaRPr lang="en-GB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5850" y="4057651"/>
            <a:ext cx="7036594" cy="1843088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>
            <a:noAutofit/>
          </a:bodyPr>
          <a:lstStyle/>
          <a:p>
            <a:pPr algn="ctr"/>
            <a:endParaRPr lang="en-GB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5850" y="931083"/>
            <a:ext cx="7036594" cy="1845832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>
            <a:noAutofit/>
          </a:bodyPr>
          <a:lstStyle/>
          <a:p>
            <a:pPr algn="ctr"/>
            <a:endParaRPr lang="en-GB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9486" y="1255297"/>
            <a:ext cx="1351170" cy="1080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2a</a:t>
            </a:r>
          </a:p>
          <a:p>
            <a:pPr algn="ctr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power</a:t>
            </a: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968" y="1255297"/>
            <a:ext cx="1351170" cy="1080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3a</a:t>
            </a:r>
          </a:p>
          <a:p>
            <a:pPr algn="ctr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buy from </a:t>
            </a:r>
          </a:p>
          <a:p>
            <a:pPr algn="ctr"/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2a</a:t>
            </a:r>
            <a:endParaRPr lang="en-GB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3651" y="1255297"/>
            <a:ext cx="1351170" cy="1080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1a</a:t>
            </a:r>
          </a:p>
          <a:p>
            <a:pPr algn="ctr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sell </a:t>
            </a:r>
          </a:p>
          <a:p>
            <a:pPr algn="ctr"/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Firm 2a</a:t>
            </a:r>
            <a:endParaRPr lang="en-GB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9486" y="4498559"/>
            <a:ext cx="1351170" cy="1080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2b</a:t>
            </a:r>
          </a:p>
          <a:p>
            <a:pPr algn="ctr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power</a:t>
            </a: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6968" y="4498559"/>
            <a:ext cx="1351170" cy="1080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3b</a:t>
            </a:r>
          </a:p>
          <a:p>
            <a:pPr algn="ctr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buy from </a:t>
            </a:r>
          </a:p>
          <a:p>
            <a:pPr algn="ctr"/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2b</a:t>
            </a:r>
            <a:endParaRPr lang="en-GB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3651" y="4498559"/>
            <a:ext cx="1351170" cy="1080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1b</a:t>
            </a:r>
          </a:p>
          <a:p>
            <a:pPr algn="ctr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sell </a:t>
            </a:r>
          </a:p>
          <a:p>
            <a:pPr algn="ctr"/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Firm 2b</a:t>
            </a:r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9486" y="2876928"/>
            <a:ext cx="1351170" cy="1080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</a:t>
            </a:r>
          </a:p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</a:p>
          <a:p>
            <a:pPr algn="ctr"/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</a:t>
            </a:r>
          </a:p>
        </p:txBody>
      </p:sp>
      <p:cxnSp>
        <p:nvCxnSpPr>
          <p:cNvPr id="14" name="Straight Arrow Connector 13"/>
          <p:cNvCxnSpPr>
            <a:stCxn id="8" idx="3"/>
            <a:endCxn id="4" idx="1"/>
          </p:cNvCxnSpPr>
          <p:nvPr/>
        </p:nvCxnSpPr>
        <p:spPr>
          <a:xfrm>
            <a:off x="2574821" y="1795652"/>
            <a:ext cx="132466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7" idx="1"/>
          </p:cNvCxnSpPr>
          <p:nvPr/>
        </p:nvCxnSpPr>
        <p:spPr>
          <a:xfrm>
            <a:off x="5250657" y="1795652"/>
            <a:ext cx="135631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  <a:endCxn id="9" idx="1"/>
          </p:cNvCxnSpPr>
          <p:nvPr/>
        </p:nvCxnSpPr>
        <p:spPr>
          <a:xfrm>
            <a:off x="2574821" y="5038914"/>
            <a:ext cx="132466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  <a:endCxn id="10" idx="1"/>
          </p:cNvCxnSpPr>
          <p:nvPr/>
        </p:nvCxnSpPr>
        <p:spPr>
          <a:xfrm>
            <a:off x="5250657" y="5038914"/>
            <a:ext cx="135631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0"/>
            <a:endCxn id="4" idx="2"/>
          </p:cNvCxnSpPr>
          <p:nvPr/>
        </p:nvCxnSpPr>
        <p:spPr>
          <a:xfrm flipV="1">
            <a:off x="4575071" y="2336006"/>
            <a:ext cx="0" cy="540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2"/>
            <a:endCxn id="9" idx="0"/>
          </p:cNvCxnSpPr>
          <p:nvPr/>
        </p:nvCxnSpPr>
        <p:spPr>
          <a:xfrm>
            <a:off x="4575071" y="3957638"/>
            <a:ext cx="0" cy="540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59123" y="4148117"/>
            <a:ext cx="203189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Disrupted electricity supply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59123" y="2475766"/>
            <a:ext cx="203189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Disrupted electricity supply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23651" y="980728"/>
            <a:ext cx="135117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06968" y="980728"/>
            <a:ext cx="135117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23651" y="4221088"/>
            <a:ext cx="135117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06968" y="4221088"/>
            <a:ext cx="135117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</a:p>
        </p:txBody>
      </p:sp>
      <p:sp>
        <p:nvSpPr>
          <p:cNvPr id="46" name="Rectangle 45"/>
          <p:cNvSpPr/>
          <p:nvPr/>
        </p:nvSpPr>
        <p:spPr>
          <a:xfrm>
            <a:off x="-67430" y="4632945"/>
            <a:ext cx="120115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supply </a:t>
            </a:r>
          </a:p>
          <a:p>
            <a:pPr algn="ctr"/>
            <a:r>
              <a:rPr lang="en-GB" sz="13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0788" y="1449403"/>
            <a:ext cx="96681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supply chain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91842" y="986742"/>
            <a:ext cx="135117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Blackout Zone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91842" y="5600506"/>
            <a:ext cx="135117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Blackout zone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919" y="3691565"/>
            <a:ext cx="250031" cy="250031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1571"/>
          </a:xfrm>
        </p:spPr>
        <p:txBody>
          <a:bodyPr/>
          <a:lstStyle/>
          <a:p>
            <a:r>
              <a:rPr lang="en-GB" dirty="0"/>
              <a:t>Direct and Indirect Economic Impacts</a:t>
            </a:r>
          </a:p>
        </p:txBody>
      </p:sp>
    </p:spTree>
    <p:extLst>
      <p:ext uri="{BB962C8B-B14F-4D97-AF65-F5344CB8AC3E}">
        <p14:creationId xmlns:p14="http://schemas.microsoft.com/office/powerpoint/2010/main" val="2633623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024844"/>
            <a:ext cx="9072500" cy="48331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Step 2: Calculating the Direct Economic Impact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6"/>
          <a:stretch/>
        </p:blipFill>
        <p:spPr>
          <a:xfrm>
            <a:off x="1319514" y="788546"/>
            <a:ext cx="6504971" cy="595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21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024844"/>
            <a:ext cx="9072500" cy="48331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Step 2: Calculating the Direct Economic Impact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6"/>
          <a:stretch/>
        </p:blipFill>
        <p:spPr>
          <a:xfrm>
            <a:off x="1319514" y="788546"/>
            <a:ext cx="6504971" cy="59549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76356" y="3242809"/>
            <a:ext cx="13837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A50021"/>
                </a:solidFill>
                <a:latin typeface="Arial" pitchFamily="34" charset="0"/>
                <a:ea typeface="+mj-ea"/>
                <a:cs typeface="Arial" pitchFamily="34" charset="0"/>
              </a:rPr>
              <a:t>Step 3:</a:t>
            </a:r>
          </a:p>
          <a:p>
            <a:r>
              <a:rPr lang="en-US" sz="1600" b="1" i="1" dirty="0">
                <a:solidFill>
                  <a:srgbClr val="A50021"/>
                </a:solidFill>
                <a:latin typeface="Arial" pitchFamily="34" charset="0"/>
                <a:ea typeface="+mj-ea"/>
                <a:cs typeface="Arial" pitchFamily="34" charset="0"/>
              </a:rPr>
              <a:t>Aggregation</a:t>
            </a:r>
            <a:endParaRPr lang="en-GB" sz="2800" b="1" i="1" dirty="0">
              <a:solidFill>
                <a:srgbClr val="A5002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824486" y="2132856"/>
            <a:ext cx="419922" cy="1103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766002" y="3043906"/>
            <a:ext cx="261901" cy="192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779018" y="3987725"/>
            <a:ext cx="253958" cy="291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824485" y="4018425"/>
            <a:ext cx="419923" cy="1066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754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2515"/>
            <a:ext cx="9144000" cy="5623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6577591" y="3284984"/>
            <a:ext cx="1224136" cy="360040"/>
          </a:xfrm>
          <a:prstGeom prst="roundRect">
            <a:avLst>
              <a:gd name="adj" fmla="val 0"/>
            </a:avLst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006569" y="3295617"/>
            <a:ext cx="1152128" cy="360040"/>
          </a:xfrm>
          <a:prstGeom prst="roundRect">
            <a:avLst>
              <a:gd name="adj" fmla="val 0"/>
            </a:avLst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07853" y="3306250"/>
            <a:ext cx="1152128" cy="360040"/>
          </a:xfrm>
          <a:prstGeom prst="roundRect">
            <a:avLst>
              <a:gd name="adj" fmla="val 0"/>
            </a:avLst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1669" y="3295617"/>
            <a:ext cx="1152128" cy="360040"/>
          </a:xfrm>
          <a:prstGeom prst="roundRect">
            <a:avLst>
              <a:gd name="adj" fmla="val 0"/>
            </a:avLst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43710" y="3280498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Businesses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4208" y="3276013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Households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016399" y="2636912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Intermediate purchases ($)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27521" y="2626259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purchases ($)</a:t>
            </a:r>
          </a:p>
        </p:txBody>
      </p:sp>
      <p:sp>
        <p:nvSpPr>
          <p:cNvPr id="34" name="Arc 33"/>
          <p:cNvSpPr/>
          <p:nvPr/>
        </p:nvSpPr>
        <p:spPr>
          <a:xfrm>
            <a:off x="5076056" y="2222440"/>
            <a:ext cx="1570856" cy="1733300"/>
          </a:xfrm>
          <a:prstGeom prst="arc">
            <a:avLst>
              <a:gd name="adj1" fmla="val 10677963"/>
              <a:gd name="adj2" fmla="val 21519445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23928" y="4077072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Payments for labour ($)</a:t>
            </a:r>
          </a:p>
        </p:txBody>
      </p:sp>
      <p:sp>
        <p:nvSpPr>
          <p:cNvPr id="19" name="Arc 18"/>
          <p:cNvSpPr/>
          <p:nvPr/>
        </p:nvSpPr>
        <p:spPr>
          <a:xfrm>
            <a:off x="2987824" y="2204864"/>
            <a:ext cx="1570856" cy="1714872"/>
          </a:xfrm>
          <a:prstGeom prst="arc">
            <a:avLst>
              <a:gd name="adj1" fmla="val 10677963"/>
              <a:gd name="adj2" fmla="val 21519445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1200944" y="2204864"/>
            <a:ext cx="1570856" cy="1750876"/>
          </a:xfrm>
          <a:prstGeom prst="arc">
            <a:avLst>
              <a:gd name="adj1" fmla="val 10677963"/>
              <a:gd name="adj2" fmla="val 21519445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23728" y="3280498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Businesses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572000" y="3717032"/>
            <a:ext cx="0" cy="37223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915816" y="3704838"/>
            <a:ext cx="0" cy="37223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67544" y="3280498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Businesses </a:t>
            </a:r>
          </a:p>
        </p:txBody>
      </p:sp>
      <p:sp>
        <p:nvSpPr>
          <p:cNvPr id="39" name="Arc 38"/>
          <p:cNvSpPr/>
          <p:nvPr/>
        </p:nvSpPr>
        <p:spPr>
          <a:xfrm>
            <a:off x="-540568" y="2453517"/>
            <a:ext cx="1570856" cy="1570856"/>
          </a:xfrm>
          <a:prstGeom prst="arc">
            <a:avLst>
              <a:gd name="adj1" fmla="val 17095580"/>
              <a:gd name="adj2" fmla="val 21519445"/>
            </a:avLst>
          </a:prstGeom>
          <a:ln w="19050">
            <a:solidFill>
              <a:schemeClr val="bg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115616" y="3634368"/>
            <a:ext cx="0" cy="37223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235249" y="2636912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Intermediate purchases ($)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195736" y="4077072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Payments for labour ($)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5536" y="4077072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Payments for labour ($)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00192" y="3604954"/>
            <a:ext cx="2344365" cy="697434"/>
            <a:chOff x="6300192" y="3604954"/>
            <a:chExt cx="2344365" cy="697434"/>
          </a:xfrm>
        </p:grpSpPr>
        <p:sp>
          <p:nvSpPr>
            <p:cNvPr id="45" name="Rectangle 44"/>
            <p:cNvSpPr/>
            <p:nvPr/>
          </p:nvSpPr>
          <p:spPr>
            <a:xfrm>
              <a:off x="6300192" y="3604954"/>
              <a:ext cx="18312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+ Government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340301" y="3933056"/>
              <a:ext cx="23042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+ Capital investment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923928" y="4721369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+ other VA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195736" y="4721369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+ other VA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3528" y="4721369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+ other VA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57176" y="5459343"/>
            <a:ext cx="1117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Final demand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889313" y="5459343"/>
            <a:ext cx="1580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Production layer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57848" y="5459343"/>
            <a:ext cx="1515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Production layer 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29656" y="5459343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Production layer 3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1"/>
            <a:ext cx="9144000" cy="7915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PT Sans"/>
              </a:defRPr>
            </a:lvl1pPr>
          </a:lstStyle>
          <a:p>
            <a:r>
              <a:rPr lang="en-US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Step 4: Estimating Indirect Economic Impact</a:t>
            </a:r>
            <a:endParaRPr lang="en-GB" i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1919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2515"/>
            <a:ext cx="9144000" cy="5623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6577591" y="3284984"/>
            <a:ext cx="1224136" cy="360040"/>
          </a:xfrm>
          <a:prstGeom prst="roundRect">
            <a:avLst>
              <a:gd name="adj" fmla="val 0"/>
            </a:avLst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006569" y="3295617"/>
            <a:ext cx="1152128" cy="360040"/>
          </a:xfrm>
          <a:prstGeom prst="roundRect">
            <a:avLst>
              <a:gd name="adj" fmla="val 0"/>
            </a:avLst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07853" y="3306250"/>
            <a:ext cx="1152128" cy="360040"/>
          </a:xfrm>
          <a:prstGeom prst="roundRect">
            <a:avLst>
              <a:gd name="adj" fmla="val 0"/>
            </a:avLst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1669" y="3295617"/>
            <a:ext cx="1152128" cy="360040"/>
          </a:xfrm>
          <a:prstGeom prst="roundRect">
            <a:avLst>
              <a:gd name="adj" fmla="val 0"/>
            </a:avLst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43710" y="3280498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Businesses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4208" y="3276013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Households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016399" y="2636912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Intermediate purchases ($)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27521" y="2626259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purchases ($)</a:t>
            </a:r>
          </a:p>
        </p:txBody>
      </p:sp>
      <p:sp>
        <p:nvSpPr>
          <p:cNvPr id="34" name="Arc 33"/>
          <p:cNvSpPr/>
          <p:nvPr/>
        </p:nvSpPr>
        <p:spPr>
          <a:xfrm>
            <a:off x="5076056" y="2222440"/>
            <a:ext cx="1570856" cy="1733300"/>
          </a:xfrm>
          <a:prstGeom prst="arc">
            <a:avLst>
              <a:gd name="adj1" fmla="val 10677963"/>
              <a:gd name="adj2" fmla="val 21519445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23928" y="4077072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Payments for labour ($)</a:t>
            </a:r>
          </a:p>
        </p:txBody>
      </p:sp>
      <p:sp>
        <p:nvSpPr>
          <p:cNvPr id="19" name="Arc 18"/>
          <p:cNvSpPr/>
          <p:nvPr/>
        </p:nvSpPr>
        <p:spPr>
          <a:xfrm>
            <a:off x="2987824" y="2204864"/>
            <a:ext cx="1570856" cy="1714872"/>
          </a:xfrm>
          <a:prstGeom prst="arc">
            <a:avLst>
              <a:gd name="adj1" fmla="val 10677963"/>
              <a:gd name="adj2" fmla="val 21519445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1200944" y="2204864"/>
            <a:ext cx="1570856" cy="1750876"/>
          </a:xfrm>
          <a:prstGeom prst="arc">
            <a:avLst>
              <a:gd name="adj1" fmla="val 10677963"/>
              <a:gd name="adj2" fmla="val 21519445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23728" y="3280498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Businesses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572000" y="3717032"/>
            <a:ext cx="0" cy="37223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915816" y="3704838"/>
            <a:ext cx="0" cy="37223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67544" y="3280498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Businesses </a:t>
            </a:r>
          </a:p>
        </p:txBody>
      </p:sp>
      <p:sp>
        <p:nvSpPr>
          <p:cNvPr id="39" name="Arc 38"/>
          <p:cNvSpPr/>
          <p:nvPr/>
        </p:nvSpPr>
        <p:spPr>
          <a:xfrm>
            <a:off x="-540568" y="2453517"/>
            <a:ext cx="1570856" cy="1570856"/>
          </a:xfrm>
          <a:prstGeom prst="arc">
            <a:avLst>
              <a:gd name="adj1" fmla="val 17095580"/>
              <a:gd name="adj2" fmla="val 21519445"/>
            </a:avLst>
          </a:prstGeom>
          <a:ln w="19050">
            <a:solidFill>
              <a:schemeClr val="bg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115616" y="3634368"/>
            <a:ext cx="0" cy="37223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235249" y="2636912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Intermediate purchases ($)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195736" y="4077072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Payments for labour ($)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5536" y="4077072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Payments for labour ($)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00192" y="3604954"/>
            <a:ext cx="2344365" cy="697434"/>
            <a:chOff x="6300192" y="3604954"/>
            <a:chExt cx="2344365" cy="697434"/>
          </a:xfrm>
        </p:grpSpPr>
        <p:sp>
          <p:nvSpPr>
            <p:cNvPr id="45" name="Rectangle 44"/>
            <p:cNvSpPr/>
            <p:nvPr/>
          </p:nvSpPr>
          <p:spPr>
            <a:xfrm>
              <a:off x="6300192" y="3604954"/>
              <a:ext cx="18312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+ Government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340301" y="3933056"/>
              <a:ext cx="23042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+ Capital investment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923928" y="4721369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+ other VA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195736" y="4721369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+ other VA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3528" y="4721369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+ other VA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57176" y="5459343"/>
            <a:ext cx="1117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Final demand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889313" y="5459343"/>
            <a:ext cx="1580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Production layer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57848" y="5459343"/>
            <a:ext cx="1515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Production layer 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29656" y="5459343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Production layer 3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1"/>
            <a:ext cx="9144000" cy="7915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PT Sans"/>
              </a:defRPr>
            </a:lvl1pPr>
          </a:lstStyle>
          <a:p>
            <a:r>
              <a:rPr lang="en-US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Step 4: Estimating Indirect Economic Impact</a:t>
            </a:r>
            <a:endParaRPr lang="en-GB" i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/>
          <a:srcRect l="35348" t="16614" r="43405" b="22419"/>
          <a:stretch/>
        </p:blipFill>
        <p:spPr>
          <a:xfrm>
            <a:off x="6732240" y="1484784"/>
            <a:ext cx="1436887" cy="36004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510987" y="874457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Classic Leontief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IO model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167844" y="1630234"/>
            <a:ext cx="3567668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4994" y="855830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Supply-side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Ghosh IO model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/>
          <a:srcRect l="36646" t="28247" r="43320" b="17752"/>
          <a:stretch/>
        </p:blipFill>
        <p:spPr>
          <a:xfrm>
            <a:off x="250531" y="1448780"/>
            <a:ext cx="1354831" cy="426917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>
            <a:off x="1586331" y="1972434"/>
            <a:ext cx="3669745" cy="1127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6040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476914"/>
              </p:ext>
            </p:extLst>
          </p:nvPr>
        </p:nvGraphicFramePr>
        <p:xfrm>
          <a:off x="395536" y="791572"/>
          <a:ext cx="770485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Daily</a:t>
            </a:r>
            <a:r>
              <a:rPr lang="en-GB" dirty="0"/>
              <a:t> Economic Loss by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TextBox 1"/>
          <p:cNvSpPr txBox="1"/>
          <p:nvPr/>
        </p:nvSpPr>
        <p:spPr>
          <a:xfrm>
            <a:off x="1619672" y="1544706"/>
            <a:ext cx="1865008" cy="4629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$7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602064" y="2306249"/>
            <a:ext cx="1780276" cy="3764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$42.4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954523" y="3074730"/>
            <a:ext cx="1780186" cy="3240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$18.7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370" t="4806" r="68452" b="11528"/>
          <a:stretch/>
        </p:blipFill>
        <p:spPr>
          <a:xfrm>
            <a:off x="7475650" y="1187616"/>
            <a:ext cx="1312778" cy="3352722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6273461" y="3832855"/>
            <a:ext cx="1780276" cy="3764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$48.5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8664" y="4824020"/>
            <a:ext cx="1806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dirty="0"/>
              <a:t>Economic loss ($</a:t>
            </a:r>
            <a:r>
              <a:rPr lang="en-GB" sz="1400" dirty="0" err="1"/>
              <a:t>bn</a:t>
            </a:r>
            <a:r>
              <a:rPr lang="en-GB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4328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24" y="857679"/>
            <a:ext cx="7740352" cy="5084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S1/S2 Impact by Industrial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462" r="557" b="1452"/>
          <a:stretch/>
        </p:blipFill>
        <p:spPr>
          <a:xfrm>
            <a:off x="6369089" y="2009798"/>
            <a:ext cx="2057905" cy="12787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302284" y="1752165"/>
            <a:ext cx="2302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±2.75° Geomagnetic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4576477"/>
            <a:ext cx="2054794" cy="12529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242629" y="4320687"/>
            <a:ext cx="2302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±2.75° Geomagnetic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60725"/>
          <a:stretch/>
        </p:blipFill>
        <p:spPr>
          <a:xfrm>
            <a:off x="3334135" y="5926495"/>
            <a:ext cx="5092860" cy="382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57680" r="13438" b="3045"/>
          <a:stretch/>
        </p:blipFill>
        <p:spPr>
          <a:xfrm>
            <a:off x="3851920" y="6406669"/>
            <a:ext cx="3524895" cy="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45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72716"/>
            <a:ext cx="7560840" cy="4993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S1/S2 Impact by International Supply 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462" r="557" b="1452"/>
          <a:stretch/>
        </p:blipFill>
        <p:spPr>
          <a:xfrm>
            <a:off x="5976156" y="1756920"/>
            <a:ext cx="2302165" cy="14560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976157" y="1475630"/>
            <a:ext cx="2302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±2.75° Geomagnetic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504" y="4278341"/>
            <a:ext cx="2298684" cy="14266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988024" y="3984660"/>
            <a:ext cx="2302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±2.75° Geomagnetic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51827"/>
          <a:stretch/>
        </p:blipFill>
        <p:spPr>
          <a:xfrm>
            <a:off x="1439652" y="5866045"/>
            <a:ext cx="7452828" cy="443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28874" t="51827" r="28131"/>
          <a:stretch/>
        </p:blipFill>
        <p:spPr>
          <a:xfrm>
            <a:off x="3563888" y="6312519"/>
            <a:ext cx="3204356" cy="4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69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of the Academic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" y="1245873"/>
            <a:ext cx="8389620" cy="103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/>
              <a:t>The direct economic cost incurred within the blackout zone only represents approximately half of the total potential macroeconomic cost</a:t>
            </a:r>
          </a:p>
          <a:p>
            <a:pPr marL="0" indent="0" algn="ctr">
              <a:buNone/>
            </a:pPr>
            <a:endParaRPr lang="en-GB" sz="2000" i="1" dirty="0"/>
          </a:p>
          <a:p>
            <a:pPr algn="ctr"/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" y="5149641"/>
            <a:ext cx="8650873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Cost-benefit analysis of investment in space weather forecasting and mitigation must take account of indirect domestic and international supply chain loss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68569"/>
              </p:ext>
            </p:extLst>
          </p:nvPr>
        </p:nvGraphicFramePr>
        <p:xfrm>
          <a:off x="297180" y="2168860"/>
          <a:ext cx="85592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4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551" y="4191149"/>
            <a:ext cx="2807884" cy="36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5266" y="4213924"/>
            <a:ext cx="1982878" cy="46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546" y="4677314"/>
            <a:ext cx="640454" cy="85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8038" y="4810096"/>
            <a:ext cx="798752" cy="72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7103" y="4102717"/>
            <a:ext cx="2409525" cy="41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9645" y="5013176"/>
            <a:ext cx="1271212" cy="5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9761" y="4810096"/>
            <a:ext cx="2127726" cy="9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9230" y="4750700"/>
            <a:ext cx="775748" cy="77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60" y="5826453"/>
            <a:ext cx="1616474" cy="37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3747992"/>
            <a:ext cx="4683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A800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Supporters and Academic Collaborators: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Cambridge Centre for Risk Studies</a:t>
            </a:r>
          </a:p>
        </p:txBody>
      </p:sp>
      <p:sp>
        <p:nvSpPr>
          <p:cNvPr id="7" name="AutoShape 18" descr="https://www.jbs.cam.ac.uk/fileadmin/user_upload/about_us/newsroom/media-kit/downloads/cjbs-02-rgb-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AutoShape 20" descr="https://www.jbs.cam.ac.uk/fileadmin/user_upload/about_us/newsroom/media-kit/downloads/cjbs-02-rgb-smal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AutoShape 22" descr="https://www.jbs.cam.ac.uk/fileadmin/user_upload/about_us/newsroom/media-kit/downloads/cjbs-02-rgb-smal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47" name="Picture 23" descr="\\gamma\individual folders\evant\cjbs-02-rgb-small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2" b="2035"/>
          <a:stretch/>
        </p:blipFill>
        <p:spPr bwMode="auto">
          <a:xfrm>
            <a:off x="438518" y="692696"/>
            <a:ext cx="8290638" cy="29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t="9143" r="5761" b="45428"/>
          <a:stretch/>
        </p:blipFill>
        <p:spPr bwMode="auto">
          <a:xfrm>
            <a:off x="5719265" y="5852288"/>
            <a:ext cx="1752600" cy="3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11570" r="14789" b="14365"/>
          <a:stretch/>
        </p:blipFill>
        <p:spPr>
          <a:xfrm>
            <a:off x="4041627" y="5615745"/>
            <a:ext cx="1060745" cy="1128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2321" y="4896824"/>
            <a:ext cx="1066943" cy="57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96897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314262" y="2146565"/>
            <a:ext cx="167169" cy="167169"/>
            <a:chOff x="8184824" y="898915"/>
            <a:chExt cx="221509" cy="221509"/>
          </a:xfrm>
        </p:grpSpPr>
        <p:sp>
          <p:nvSpPr>
            <p:cNvPr id="96" name="Oval 95"/>
            <p:cNvSpPr/>
            <p:nvPr/>
          </p:nvSpPr>
          <p:spPr>
            <a:xfrm>
              <a:off x="8184824" y="898915"/>
              <a:ext cx="221509" cy="221509"/>
            </a:xfrm>
            <a:prstGeom prst="ellipse">
              <a:avLst/>
            </a:prstGeom>
            <a:solidFill>
              <a:srgbClr val="6EC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Sun 96"/>
            <p:cNvSpPr/>
            <p:nvPr/>
          </p:nvSpPr>
          <p:spPr>
            <a:xfrm>
              <a:off x="8238082" y="952173"/>
              <a:ext cx="114993" cy="114993"/>
            </a:xfrm>
            <a:prstGeom prst="sun">
              <a:avLst/>
            </a:prstGeom>
            <a:solidFill>
              <a:srgbClr val="007C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8" name="Picture 9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2132734"/>
            <a:ext cx="194586" cy="194832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51" y="2132734"/>
            <a:ext cx="194586" cy="19483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44" y="2135032"/>
            <a:ext cx="194586" cy="19483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46" y="2132734"/>
            <a:ext cx="194586" cy="19483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54" y="2132734"/>
            <a:ext cx="194586" cy="19483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44" y="2132734"/>
            <a:ext cx="194586" cy="194832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3684751" y="2146565"/>
            <a:ext cx="167169" cy="167169"/>
            <a:chOff x="9162310" y="886301"/>
            <a:chExt cx="221509" cy="221509"/>
          </a:xfrm>
        </p:grpSpPr>
        <p:sp>
          <p:nvSpPr>
            <p:cNvPr id="105" name="Oval 104"/>
            <p:cNvSpPr/>
            <p:nvPr/>
          </p:nvSpPr>
          <p:spPr>
            <a:xfrm>
              <a:off x="9162310" y="886301"/>
              <a:ext cx="221509" cy="221509"/>
            </a:xfrm>
            <a:prstGeom prst="ellipse">
              <a:avLst/>
            </a:prstGeom>
            <a:solidFill>
              <a:srgbClr val="6EC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Explosion 2 78"/>
            <p:cNvSpPr/>
            <p:nvPr/>
          </p:nvSpPr>
          <p:spPr>
            <a:xfrm>
              <a:off x="9205114" y="922706"/>
              <a:ext cx="135900" cy="148698"/>
            </a:xfrm>
            <a:prstGeom prst="irregularSeal2">
              <a:avLst/>
            </a:prstGeom>
            <a:solidFill>
              <a:srgbClr val="007C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864771" y="2146565"/>
            <a:ext cx="167169" cy="167169"/>
            <a:chOff x="11145376" y="935024"/>
            <a:chExt cx="221509" cy="221509"/>
          </a:xfrm>
        </p:grpSpPr>
        <p:sp>
          <p:nvSpPr>
            <p:cNvPr id="108" name="Oval 107"/>
            <p:cNvSpPr/>
            <p:nvPr/>
          </p:nvSpPr>
          <p:spPr>
            <a:xfrm>
              <a:off x="11145376" y="935024"/>
              <a:ext cx="221509" cy="221509"/>
            </a:xfrm>
            <a:prstGeom prst="ellipse">
              <a:avLst/>
            </a:prstGeom>
            <a:solidFill>
              <a:srgbClr val="6EC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4-Point Star 79"/>
            <p:cNvSpPr/>
            <p:nvPr/>
          </p:nvSpPr>
          <p:spPr>
            <a:xfrm>
              <a:off x="11187378" y="975485"/>
              <a:ext cx="137505" cy="140587"/>
            </a:xfrm>
            <a:prstGeom prst="star4">
              <a:avLst/>
            </a:prstGeom>
            <a:solidFill>
              <a:srgbClr val="007C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58" y="2135032"/>
            <a:ext cx="194586" cy="194832"/>
          </a:xfrm>
          <a:prstGeom prst="rect">
            <a:avLst/>
          </a:prstGeom>
        </p:spPr>
      </p:pic>
      <p:grpSp>
        <p:nvGrpSpPr>
          <p:cNvPr id="111" name="Group 110"/>
          <p:cNvGrpSpPr/>
          <p:nvPr/>
        </p:nvGrpSpPr>
        <p:grpSpPr>
          <a:xfrm>
            <a:off x="4613750" y="2143013"/>
            <a:ext cx="174274" cy="174275"/>
            <a:chOff x="2997183" y="3656856"/>
            <a:chExt cx="1800195" cy="1800200"/>
          </a:xfrm>
        </p:grpSpPr>
        <p:sp>
          <p:nvSpPr>
            <p:cNvPr id="112" name="Oval 111"/>
            <p:cNvSpPr/>
            <p:nvPr/>
          </p:nvSpPr>
          <p:spPr>
            <a:xfrm>
              <a:off x="2997183" y="3656856"/>
              <a:ext cx="1800195" cy="1800200"/>
            </a:xfrm>
            <a:prstGeom prst="ellipse">
              <a:avLst/>
            </a:prstGeom>
            <a:solidFill>
              <a:srgbClr val="6EC8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623070" y="4304928"/>
              <a:ext cx="500949" cy="504056"/>
            </a:xfrm>
            <a:prstGeom prst="ellips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3401002" y="4088904"/>
              <a:ext cx="803409" cy="808392"/>
            </a:xfrm>
            <a:prstGeom prst="ellips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3140968" y="3800872"/>
              <a:ext cx="1215843" cy="1223384"/>
            </a:xfrm>
            <a:prstGeom prst="ellips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sp>
          <p:nvSpPr>
            <p:cNvPr id="116" name="Freeform 85"/>
            <p:cNvSpPr/>
            <p:nvPr/>
          </p:nvSpPr>
          <p:spPr>
            <a:xfrm>
              <a:off x="3486150" y="4027652"/>
              <a:ext cx="1304925" cy="820573"/>
            </a:xfrm>
            <a:custGeom>
              <a:avLst/>
              <a:gdLst>
                <a:gd name="connsiteX0" fmla="*/ 342900 w 1304925"/>
                <a:gd name="connsiteY0" fmla="*/ 820573 h 820573"/>
                <a:gd name="connsiteX1" fmla="*/ 114300 w 1304925"/>
                <a:gd name="connsiteY1" fmla="*/ 734848 h 820573"/>
                <a:gd name="connsiteX2" fmla="*/ 0 w 1304925"/>
                <a:gd name="connsiteY2" fmla="*/ 525298 h 820573"/>
                <a:gd name="connsiteX3" fmla="*/ 19050 w 1304925"/>
                <a:gd name="connsiteY3" fmla="*/ 277648 h 820573"/>
                <a:gd name="connsiteX4" fmla="*/ 171450 w 1304925"/>
                <a:gd name="connsiteY4" fmla="*/ 115723 h 820573"/>
                <a:gd name="connsiteX5" fmla="*/ 371475 w 1304925"/>
                <a:gd name="connsiteY5" fmla="*/ 39523 h 820573"/>
                <a:gd name="connsiteX6" fmla="*/ 657225 w 1304925"/>
                <a:gd name="connsiteY6" fmla="*/ 1423 h 820573"/>
                <a:gd name="connsiteX7" fmla="*/ 942975 w 1304925"/>
                <a:gd name="connsiteY7" fmla="*/ 87148 h 820573"/>
                <a:gd name="connsiteX8" fmla="*/ 1219200 w 1304925"/>
                <a:gd name="connsiteY8" fmla="*/ 306223 h 820573"/>
                <a:gd name="connsiteX9" fmla="*/ 1304925 w 1304925"/>
                <a:gd name="connsiteY9" fmla="*/ 525298 h 8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25" h="820573">
                  <a:moveTo>
                    <a:pt x="342900" y="820573"/>
                  </a:moveTo>
                  <a:cubicBezTo>
                    <a:pt x="257175" y="802316"/>
                    <a:pt x="171450" y="784060"/>
                    <a:pt x="114300" y="734848"/>
                  </a:cubicBezTo>
                  <a:cubicBezTo>
                    <a:pt x="57150" y="685635"/>
                    <a:pt x="15875" y="601498"/>
                    <a:pt x="0" y="525298"/>
                  </a:cubicBezTo>
                  <a:cubicBezTo>
                    <a:pt x="-15875" y="449098"/>
                    <a:pt x="-9525" y="345910"/>
                    <a:pt x="19050" y="277648"/>
                  </a:cubicBezTo>
                  <a:cubicBezTo>
                    <a:pt x="47625" y="209386"/>
                    <a:pt x="112713" y="155410"/>
                    <a:pt x="171450" y="115723"/>
                  </a:cubicBezTo>
                  <a:cubicBezTo>
                    <a:pt x="230187" y="76036"/>
                    <a:pt x="290513" y="58573"/>
                    <a:pt x="371475" y="39523"/>
                  </a:cubicBezTo>
                  <a:cubicBezTo>
                    <a:pt x="452437" y="20473"/>
                    <a:pt x="561975" y="-6514"/>
                    <a:pt x="657225" y="1423"/>
                  </a:cubicBezTo>
                  <a:cubicBezTo>
                    <a:pt x="752475" y="9360"/>
                    <a:pt x="849313" y="36348"/>
                    <a:pt x="942975" y="87148"/>
                  </a:cubicBezTo>
                  <a:cubicBezTo>
                    <a:pt x="1036637" y="137948"/>
                    <a:pt x="1158875" y="233198"/>
                    <a:pt x="1219200" y="306223"/>
                  </a:cubicBezTo>
                  <a:cubicBezTo>
                    <a:pt x="1279525" y="379248"/>
                    <a:pt x="1292225" y="452273"/>
                    <a:pt x="1304925" y="525298"/>
                  </a:cubicBezTo>
                </a:path>
              </a:pathLst>
            </a:custGeom>
            <a:noFill/>
            <a:ln w="12700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sp>
          <p:nvSpPr>
            <p:cNvPr id="117" name="Freeform 86"/>
            <p:cNvSpPr/>
            <p:nvPr/>
          </p:nvSpPr>
          <p:spPr>
            <a:xfrm>
              <a:off x="3019425" y="4467225"/>
              <a:ext cx="828675" cy="466885"/>
            </a:xfrm>
            <a:custGeom>
              <a:avLst/>
              <a:gdLst>
                <a:gd name="connsiteX0" fmla="*/ 828675 w 828675"/>
                <a:gd name="connsiteY0" fmla="*/ 381000 h 466885"/>
                <a:gd name="connsiteX1" fmla="*/ 561975 w 828675"/>
                <a:gd name="connsiteY1" fmla="*/ 466725 h 466885"/>
                <a:gd name="connsiteX2" fmla="*/ 209550 w 828675"/>
                <a:gd name="connsiteY2" fmla="*/ 361950 h 466885"/>
                <a:gd name="connsiteX3" fmla="*/ 0 w 828675"/>
                <a:gd name="connsiteY3" fmla="*/ 0 h 46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5" h="466885">
                  <a:moveTo>
                    <a:pt x="828675" y="381000"/>
                  </a:moveTo>
                  <a:cubicBezTo>
                    <a:pt x="746918" y="425450"/>
                    <a:pt x="665162" y="469900"/>
                    <a:pt x="561975" y="466725"/>
                  </a:cubicBezTo>
                  <a:cubicBezTo>
                    <a:pt x="458788" y="463550"/>
                    <a:pt x="303212" y="439737"/>
                    <a:pt x="209550" y="361950"/>
                  </a:cubicBezTo>
                  <a:cubicBezTo>
                    <a:pt x="115888" y="284163"/>
                    <a:pt x="57944" y="142081"/>
                    <a:pt x="0" y="0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sp>
          <p:nvSpPr>
            <p:cNvPr id="118" name="Isosceles Triangle 117"/>
            <p:cNvSpPr/>
            <p:nvPr/>
          </p:nvSpPr>
          <p:spPr>
            <a:xfrm rot="16966389">
              <a:off x="3342479" y="4249294"/>
              <a:ext cx="132199" cy="161830"/>
            </a:xfrm>
            <a:prstGeom prst="triangle">
              <a:avLst/>
            </a:prstGeom>
            <a:solidFill>
              <a:srgbClr val="385D8A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sp>
          <p:nvSpPr>
            <p:cNvPr id="119" name="Isosceles Triangle 118"/>
            <p:cNvSpPr/>
            <p:nvPr/>
          </p:nvSpPr>
          <p:spPr>
            <a:xfrm rot="14872620">
              <a:off x="3367660" y="4577237"/>
              <a:ext cx="132199" cy="161830"/>
            </a:xfrm>
            <a:prstGeom prst="triangle">
              <a:avLst/>
            </a:prstGeom>
            <a:solidFill>
              <a:srgbClr val="385D8A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sp>
          <p:nvSpPr>
            <p:cNvPr id="120" name="Isosceles Triangle 119"/>
            <p:cNvSpPr/>
            <p:nvPr/>
          </p:nvSpPr>
          <p:spPr>
            <a:xfrm rot="19184392">
              <a:off x="3522784" y="4007991"/>
              <a:ext cx="132199" cy="161830"/>
            </a:xfrm>
            <a:prstGeom prst="triangle">
              <a:avLst/>
            </a:prstGeom>
            <a:solidFill>
              <a:srgbClr val="385D8A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sp>
          <p:nvSpPr>
            <p:cNvPr id="121" name="Isosceles Triangle 120"/>
            <p:cNvSpPr/>
            <p:nvPr/>
          </p:nvSpPr>
          <p:spPr>
            <a:xfrm rot="20858845">
              <a:off x="3833926" y="3887799"/>
              <a:ext cx="132199" cy="161830"/>
            </a:xfrm>
            <a:prstGeom prst="triangle">
              <a:avLst/>
            </a:prstGeom>
            <a:solidFill>
              <a:srgbClr val="385D8A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sp>
          <p:nvSpPr>
            <p:cNvPr id="122" name="Isosceles Triangle 121"/>
            <p:cNvSpPr/>
            <p:nvPr/>
          </p:nvSpPr>
          <p:spPr>
            <a:xfrm rot="507786">
              <a:off x="4175283" y="3879922"/>
              <a:ext cx="132199" cy="161830"/>
            </a:xfrm>
            <a:prstGeom prst="triangle">
              <a:avLst/>
            </a:prstGeom>
            <a:solidFill>
              <a:srgbClr val="385D8A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sp>
          <p:nvSpPr>
            <p:cNvPr id="123" name="Isosceles Triangle 122"/>
            <p:cNvSpPr/>
            <p:nvPr/>
          </p:nvSpPr>
          <p:spPr>
            <a:xfrm rot="11098444">
              <a:off x="3485118" y="4944901"/>
              <a:ext cx="132199" cy="161830"/>
            </a:xfrm>
            <a:prstGeom prst="triangle">
              <a:avLst/>
            </a:prstGeom>
            <a:solidFill>
              <a:srgbClr val="385D8A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sp>
          <p:nvSpPr>
            <p:cNvPr id="124" name="Isosceles Triangle 123"/>
            <p:cNvSpPr/>
            <p:nvPr/>
          </p:nvSpPr>
          <p:spPr>
            <a:xfrm rot="12215264">
              <a:off x="3171478" y="4867914"/>
              <a:ext cx="132199" cy="161830"/>
            </a:xfrm>
            <a:prstGeom prst="triangle">
              <a:avLst/>
            </a:prstGeom>
            <a:solidFill>
              <a:srgbClr val="385D8A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18" y="2132734"/>
            <a:ext cx="194586" cy="194832"/>
          </a:xfrm>
          <a:prstGeom prst="rect">
            <a:avLst/>
          </a:prstGeom>
        </p:spPr>
      </p:pic>
      <p:pic>
        <p:nvPicPr>
          <p:cNvPr id="126" name="Content Placeholder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88147" y="2132779"/>
            <a:ext cx="194496" cy="19474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64" y="2132734"/>
            <a:ext cx="194586" cy="194832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8" y="2132734"/>
            <a:ext cx="194586" cy="19483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61" y="2132856"/>
            <a:ext cx="194586" cy="194832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52" y="2132734"/>
            <a:ext cx="194586" cy="194832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734"/>
            <a:ext cx="194585" cy="194832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48" y="2132734"/>
            <a:ext cx="194585" cy="194832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32734"/>
            <a:ext cx="194585" cy="194832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9" cstate="email">
            <a:clrChange>
              <a:clrFrom>
                <a:srgbClr val="F4FAD8"/>
              </a:clrFrom>
              <a:clrTo>
                <a:srgbClr val="F4FA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88" y="2132734"/>
            <a:ext cx="194585" cy="194832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66" y="2132734"/>
            <a:ext cx="194586" cy="1948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184803"/>
            <a:ext cx="3275856" cy="656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Threat Cascade Matrix – Cascading Threats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5800021" cy="5800177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7164794" y="4381363"/>
            <a:ext cx="2015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 causal linkage 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 significant ability to exacerbate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164794" y="4741403"/>
            <a:ext cx="2015714" cy="36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80"/>
              </a:lnSpc>
            </a:pP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No causal linkage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, but would exacerbate consequences if they occur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7164794" y="5101569"/>
            <a:ext cx="20157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Weak potential 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to trigger threat occurrence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164794" y="5461609"/>
            <a:ext cx="20157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Strong potential 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to trigger threat occurrence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164794" y="5821523"/>
            <a:ext cx="201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Ability to trigger </a:t>
            </a: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Other threats within same type class</a:t>
            </a:r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-558615" y="4197156"/>
            <a:ext cx="1702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Primary Trigger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45" y="4437112"/>
            <a:ext cx="279461" cy="279469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46" y="4788151"/>
            <a:ext cx="279461" cy="279469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35" y="5139190"/>
            <a:ext cx="279461" cy="279469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35" y="5490229"/>
            <a:ext cx="279461" cy="279469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35" y="5841268"/>
            <a:ext cx="279461" cy="279469"/>
          </a:xfrm>
          <a:prstGeom prst="rect">
            <a:avLst/>
          </a:prstGeom>
        </p:spPr>
      </p:pic>
      <p:sp>
        <p:nvSpPr>
          <p:cNvPr id="150" name="Rectangle 149"/>
          <p:cNvSpPr/>
          <p:nvPr/>
        </p:nvSpPr>
        <p:spPr>
          <a:xfrm>
            <a:off x="2690391" y="641349"/>
            <a:ext cx="4153238" cy="263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TextBox 142"/>
          <p:cNvSpPr txBox="1"/>
          <p:nvPr/>
        </p:nvSpPr>
        <p:spPr>
          <a:xfrm>
            <a:off x="3815916" y="620688"/>
            <a:ext cx="175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Consequential Threat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52074" y="2317288"/>
            <a:ext cx="828612" cy="545752"/>
          </a:xfrm>
          <a:prstGeom prst="rect">
            <a:avLst/>
          </a:prstGeom>
          <a:noFill/>
        </p:spPr>
        <p:txBody>
          <a:bodyPr wrap="none" lIns="83274" tIns="41637" rIns="83274" bIns="41637" rtlCol="0">
            <a:spAutoFit/>
          </a:bodyPr>
          <a:lstStyle/>
          <a:p>
            <a:r>
              <a:rPr lang="en-GB" sz="1000" dirty="0">
                <a:solidFill>
                  <a:srgbClr val="6EC8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Finance, </a:t>
            </a:r>
          </a:p>
          <a:p>
            <a:r>
              <a:rPr lang="en-GB" sz="1000" dirty="0">
                <a:solidFill>
                  <a:srgbClr val="6EC8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 </a:t>
            </a:r>
          </a:p>
          <a:p>
            <a:r>
              <a:rPr lang="en-GB" sz="1000" dirty="0">
                <a:solidFill>
                  <a:srgbClr val="6EC8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Trade</a:t>
            </a:r>
            <a:endParaRPr lang="en-US" sz="1000" dirty="0">
              <a:solidFill>
                <a:srgbClr val="6EC8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52074" y="3649204"/>
            <a:ext cx="897541" cy="545752"/>
          </a:xfrm>
          <a:prstGeom prst="rect">
            <a:avLst/>
          </a:prstGeom>
          <a:noFill/>
        </p:spPr>
        <p:txBody>
          <a:bodyPr wrap="none" lIns="83274" tIns="41637" rIns="83274" bIns="41637" rtlCol="0">
            <a:spAutoFit/>
          </a:bodyPr>
          <a:lstStyle/>
          <a:p>
            <a:r>
              <a:rPr lang="en-GB" sz="1000" dirty="0">
                <a:solidFill>
                  <a:srgbClr val="6EC8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</a:p>
          <a:p>
            <a:r>
              <a:rPr lang="en-GB" sz="1000" dirty="0">
                <a:solidFill>
                  <a:srgbClr val="6EC8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Catastrophe </a:t>
            </a:r>
          </a:p>
          <a:p>
            <a:r>
              <a:rPr lang="en-GB" sz="1000" dirty="0">
                <a:solidFill>
                  <a:srgbClr val="6EC8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Climate </a:t>
            </a:r>
            <a:endParaRPr lang="en-US" sz="1000" dirty="0">
              <a:solidFill>
                <a:srgbClr val="6EC8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52074" y="5381643"/>
            <a:ext cx="862275" cy="391864"/>
          </a:xfrm>
          <a:prstGeom prst="rect">
            <a:avLst/>
          </a:prstGeom>
          <a:noFill/>
        </p:spPr>
        <p:txBody>
          <a:bodyPr wrap="none" lIns="83274" tIns="41637" rIns="83274" bIns="41637" rtlCol="0">
            <a:spAutoFit/>
          </a:bodyPr>
          <a:lstStyle/>
          <a:p>
            <a:r>
              <a:rPr lang="en-GB" sz="1000" dirty="0">
                <a:solidFill>
                  <a:srgbClr val="6EC8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</a:p>
          <a:p>
            <a:r>
              <a:rPr lang="en-GB" sz="1000" dirty="0">
                <a:solidFill>
                  <a:srgbClr val="6EC8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Space</a:t>
            </a:r>
            <a:endParaRPr lang="en-US" sz="1000" dirty="0">
              <a:solidFill>
                <a:srgbClr val="6EC8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52074" y="6106677"/>
            <a:ext cx="828612" cy="391864"/>
          </a:xfrm>
          <a:prstGeom prst="rect">
            <a:avLst/>
          </a:prstGeom>
          <a:noFill/>
        </p:spPr>
        <p:txBody>
          <a:bodyPr wrap="none" lIns="83274" tIns="41637" rIns="83274" bIns="41637" rtlCol="0">
            <a:spAutoFit/>
          </a:bodyPr>
          <a:lstStyle/>
          <a:p>
            <a:r>
              <a:rPr lang="en-GB" sz="1000" dirty="0">
                <a:solidFill>
                  <a:srgbClr val="6EC8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</a:p>
          <a:p>
            <a:r>
              <a:rPr lang="en-GB" sz="1000" dirty="0">
                <a:solidFill>
                  <a:srgbClr val="6EC8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Humanity</a:t>
            </a:r>
            <a:endParaRPr lang="en-US" sz="1000" dirty="0">
              <a:solidFill>
                <a:srgbClr val="6EC8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52074" y="2929356"/>
            <a:ext cx="835024" cy="391864"/>
          </a:xfrm>
          <a:prstGeom prst="rect">
            <a:avLst/>
          </a:prstGeom>
          <a:noFill/>
        </p:spPr>
        <p:txBody>
          <a:bodyPr wrap="none" lIns="83274" tIns="41637" rIns="83274" bIns="41637" rtlCol="0">
            <a:spAutoFit/>
          </a:bodyPr>
          <a:lstStyle/>
          <a:p>
            <a:r>
              <a:rPr lang="en-GB" sz="1000" dirty="0">
                <a:solidFill>
                  <a:srgbClr val="6EC8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Geopolitics </a:t>
            </a:r>
          </a:p>
          <a:p>
            <a:r>
              <a:rPr lang="en-GB" sz="1000" dirty="0">
                <a:solidFill>
                  <a:srgbClr val="6EC8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Security</a:t>
            </a:r>
            <a:endParaRPr lang="en-US" sz="1000" dirty="0">
              <a:solidFill>
                <a:srgbClr val="6EC8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1043608" y="2312876"/>
            <a:ext cx="1678480" cy="55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Rectangle 163"/>
          <p:cNvSpPr/>
          <p:nvPr/>
        </p:nvSpPr>
        <p:spPr>
          <a:xfrm>
            <a:off x="1007604" y="2883953"/>
            <a:ext cx="1732900" cy="7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Rectangle 164"/>
          <p:cNvSpPr/>
          <p:nvPr/>
        </p:nvSpPr>
        <p:spPr>
          <a:xfrm>
            <a:off x="1009933" y="3618065"/>
            <a:ext cx="1732900" cy="7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/>
          <p:cNvSpPr/>
          <p:nvPr/>
        </p:nvSpPr>
        <p:spPr>
          <a:xfrm>
            <a:off x="1007604" y="5294148"/>
            <a:ext cx="1732900" cy="7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Rectangle 166"/>
          <p:cNvSpPr/>
          <p:nvPr/>
        </p:nvSpPr>
        <p:spPr>
          <a:xfrm>
            <a:off x="1009933" y="6053019"/>
            <a:ext cx="1732900" cy="7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ectangle 167"/>
          <p:cNvSpPr/>
          <p:nvPr/>
        </p:nvSpPr>
        <p:spPr>
          <a:xfrm>
            <a:off x="1012262" y="6453336"/>
            <a:ext cx="1732900" cy="7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7" name="Group 136"/>
          <p:cNvGrpSpPr/>
          <p:nvPr/>
        </p:nvGrpSpPr>
        <p:grpSpPr>
          <a:xfrm>
            <a:off x="2538912" y="2348880"/>
            <a:ext cx="196884" cy="4140460"/>
            <a:chOff x="2538912" y="2348880"/>
            <a:chExt cx="196884" cy="4140460"/>
          </a:xfrm>
        </p:grpSpPr>
        <p:grpSp>
          <p:nvGrpSpPr>
            <p:cNvPr id="50" name="Group 49"/>
            <p:cNvGrpSpPr/>
            <p:nvPr/>
          </p:nvGrpSpPr>
          <p:grpSpPr>
            <a:xfrm>
              <a:off x="2554919" y="2927346"/>
              <a:ext cx="167169" cy="167169"/>
              <a:chOff x="8184824" y="898915"/>
              <a:chExt cx="221509" cy="221509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184824" y="898915"/>
                <a:ext cx="221509" cy="221509"/>
              </a:xfrm>
              <a:prstGeom prst="ellipse">
                <a:avLst/>
              </a:prstGeom>
              <a:solidFill>
                <a:srgbClr val="6EC8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Sun 51"/>
              <p:cNvSpPr/>
              <p:nvPr/>
            </p:nvSpPr>
            <p:spPr>
              <a:xfrm>
                <a:off x="8238082" y="952173"/>
                <a:ext cx="114993" cy="114993"/>
              </a:xfrm>
              <a:prstGeom prst="sun">
                <a:avLst/>
              </a:prstGeom>
              <a:solidFill>
                <a:srgbClr val="007C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10" y="3666216"/>
              <a:ext cx="194586" cy="19483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10" y="2734524"/>
              <a:ext cx="194586" cy="19483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10" y="2348880"/>
              <a:ext cx="194586" cy="19483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10" y="6101684"/>
              <a:ext cx="194586" cy="19483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10" y="2541702"/>
              <a:ext cx="194586" cy="19483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10" y="3092505"/>
              <a:ext cx="194586" cy="194832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2554919" y="3297835"/>
              <a:ext cx="167169" cy="167169"/>
              <a:chOff x="9162310" y="886301"/>
              <a:chExt cx="221509" cy="221509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9162310" y="886301"/>
                <a:ext cx="221509" cy="221509"/>
              </a:xfrm>
              <a:prstGeom prst="ellipse">
                <a:avLst/>
              </a:prstGeom>
              <a:solidFill>
                <a:srgbClr val="6EC8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Explosion 2 78"/>
              <p:cNvSpPr/>
              <p:nvPr/>
            </p:nvSpPr>
            <p:spPr>
              <a:xfrm>
                <a:off x="9205114" y="922706"/>
                <a:ext cx="135900" cy="148698"/>
              </a:xfrm>
              <a:prstGeom prst="irregularSeal2">
                <a:avLst/>
              </a:prstGeom>
              <a:solidFill>
                <a:srgbClr val="007C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2554919" y="3477855"/>
              <a:ext cx="167169" cy="167169"/>
              <a:chOff x="11145376" y="935024"/>
              <a:chExt cx="221509" cy="221509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11145376" y="935024"/>
                <a:ext cx="221509" cy="221509"/>
              </a:xfrm>
              <a:prstGeom prst="ellipse">
                <a:avLst/>
              </a:prstGeom>
              <a:solidFill>
                <a:srgbClr val="6EC8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4-Point Star 79"/>
              <p:cNvSpPr/>
              <p:nvPr/>
            </p:nvSpPr>
            <p:spPr>
              <a:xfrm>
                <a:off x="11187378" y="975485"/>
                <a:ext cx="137505" cy="140587"/>
              </a:xfrm>
              <a:prstGeom prst="star4">
                <a:avLst/>
              </a:prstGeom>
              <a:solidFill>
                <a:srgbClr val="007C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8912" y="3861048"/>
              <a:ext cx="194586" cy="194832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2551366" y="4226833"/>
              <a:ext cx="174274" cy="174275"/>
              <a:chOff x="2997183" y="3656856"/>
              <a:chExt cx="1800195" cy="1800200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2997183" y="3656856"/>
                <a:ext cx="1800195" cy="1800200"/>
              </a:xfrm>
              <a:prstGeom prst="ellipse">
                <a:avLst/>
              </a:prstGeom>
              <a:solidFill>
                <a:srgbClr val="6EC8E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623070" y="4304928"/>
                <a:ext cx="500949" cy="504056"/>
              </a:xfrm>
              <a:prstGeom prst="ellipse">
                <a:avLst/>
              </a:prstGeom>
              <a:noFill/>
              <a:ln w="127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401002" y="4088904"/>
                <a:ext cx="803409" cy="808392"/>
              </a:xfrm>
              <a:prstGeom prst="ellipse">
                <a:avLst/>
              </a:prstGeom>
              <a:noFill/>
              <a:ln w="127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140968" y="3800872"/>
                <a:ext cx="1215843" cy="1223384"/>
              </a:xfrm>
              <a:prstGeom prst="ellipse">
                <a:avLst/>
              </a:prstGeom>
              <a:noFill/>
              <a:ln w="127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5"/>
              <p:cNvSpPr/>
              <p:nvPr/>
            </p:nvSpPr>
            <p:spPr>
              <a:xfrm>
                <a:off x="3486150" y="4027652"/>
                <a:ext cx="1304925" cy="820573"/>
              </a:xfrm>
              <a:custGeom>
                <a:avLst/>
                <a:gdLst>
                  <a:gd name="connsiteX0" fmla="*/ 342900 w 1304925"/>
                  <a:gd name="connsiteY0" fmla="*/ 820573 h 820573"/>
                  <a:gd name="connsiteX1" fmla="*/ 114300 w 1304925"/>
                  <a:gd name="connsiteY1" fmla="*/ 734848 h 820573"/>
                  <a:gd name="connsiteX2" fmla="*/ 0 w 1304925"/>
                  <a:gd name="connsiteY2" fmla="*/ 525298 h 820573"/>
                  <a:gd name="connsiteX3" fmla="*/ 19050 w 1304925"/>
                  <a:gd name="connsiteY3" fmla="*/ 277648 h 820573"/>
                  <a:gd name="connsiteX4" fmla="*/ 171450 w 1304925"/>
                  <a:gd name="connsiteY4" fmla="*/ 115723 h 820573"/>
                  <a:gd name="connsiteX5" fmla="*/ 371475 w 1304925"/>
                  <a:gd name="connsiteY5" fmla="*/ 39523 h 820573"/>
                  <a:gd name="connsiteX6" fmla="*/ 657225 w 1304925"/>
                  <a:gd name="connsiteY6" fmla="*/ 1423 h 820573"/>
                  <a:gd name="connsiteX7" fmla="*/ 942975 w 1304925"/>
                  <a:gd name="connsiteY7" fmla="*/ 87148 h 820573"/>
                  <a:gd name="connsiteX8" fmla="*/ 1219200 w 1304925"/>
                  <a:gd name="connsiteY8" fmla="*/ 306223 h 820573"/>
                  <a:gd name="connsiteX9" fmla="*/ 1304925 w 1304925"/>
                  <a:gd name="connsiteY9" fmla="*/ 525298 h 820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4925" h="820573">
                    <a:moveTo>
                      <a:pt x="342900" y="820573"/>
                    </a:moveTo>
                    <a:cubicBezTo>
                      <a:pt x="257175" y="802316"/>
                      <a:pt x="171450" y="784060"/>
                      <a:pt x="114300" y="734848"/>
                    </a:cubicBezTo>
                    <a:cubicBezTo>
                      <a:pt x="57150" y="685635"/>
                      <a:pt x="15875" y="601498"/>
                      <a:pt x="0" y="525298"/>
                    </a:cubicBezTo>
                    <a:cubicBezTo>
                      <a:pt x="-15875" y="449098"/>
                      <a:pt x="-9525" y="345910"/>
                      <a:pt x="19050" y="277648"/>
                    </a:cubicBezTo>
                    <a:cubicBezTo>
                      <a:pt x="47625" y="209386"/>
                      <a:pt x="112713" y="155410"/>
                      <a:pt x="171450" y="115723"/>
                    </a:cubicBezTo>
                    <a:cubicBezTo>
                      <a:pt x="230187" y="76036"/>
                      <a:pt x="290513" y="58573"/>
                      <a:pt x="371475" y="39523"/>
                    </a:cubicBezTo>
                    <a:cubicBezTo>
                      <a:pt x="452437" y="20473"/>
                      <a:pt x="561975" y="-6514"/>
                      <a:pt x="657225" y="1423"/>
                    </a:cubicBezTo>
                    <a:cubicBezTo>
                      <a:pt x="752475" y="9360"/>
                      <a:pt x="849313" y="36348"/>
                      <a:pt x="942975" y="87148"/>
                    </a:cubicBezTo>
                    <a:cubicBezTo>
                      <a:pt x="1036637" y="137948"/>
                      <a:pt x="1158875" y="233198"/>
                      <a:pt x="1219200" y="306223"/>
                    </a:cubicBezTo>
                    <a:cubicBezTo>
                      <a:pt x="1279525" y="379248"/>
                      <a:pt x="1292225" y="452273"/>
                      <a:pt x="1304925" y="525298"/>
                    </a:cubicBezTo>
                  </a:path>
                </a:pathLst>
              </a:custGeom>
              <a:noFill/>
              <a:ln w="12700">
                <a:solidFill>
                  <a:srgbClr val="385D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86"/>
              <p:cNvSpPr/>
              <p:nvPr/>
            </p:nvSpPr>
            <p:spPr>
              <a:xfrm>
                <a:off x="3019425" y="4467225"/>
                <a:ext cx="828675" cy="466885"/>
              </a:xfrm>
              <a:custGeom>
                <a:avLst/>
                <a:gdLst>
                  <a:gd name="connsiteX0" fmla="*/ 828675 w 828675"/>
                  <a:gd name="connsiteY0" fmla="*/ 381000 h 466885"/>
                  <a:gd name="connsiteX1" fmla="*/ 561975 w 828675"/>
                  <a:gd name="connsiteY1" fmla="*/ 466725 h 466885"/>
                  <a:gd name="connsiteX2" fmla="*/ 209550 w 828675"/>
                  <a:gd name="connsiteY2" fmla="*/ 361950 h 466885"/>
                  <a:gd name="connsiteX3" fmla="*/ 0 w 828675"/>
                  <a:gd name="connsiteY3" fmla="*/ 0 h 466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675" h="466885">
                    <a:moveTo>
                      <a:pt x="828675" y="381000"/>
                    </a:moveTo>
                    <a:cubicBezTo>
                      <a:pt x="746918" y="425450"/>
                      <a:pt x="665162" y="469900"/>
                      <a:pt x="561975" y="466725"/>
                    </a:cubicBezTo>
                    <a:cubicBezTo>
                      <a:pt x="458788" y="463550"/>
                      <a:pt x="303212" y="439737"/>
                      <a:pt x="209550" y="361950"/>
                    </a:cubicBezTo>
                    <a:cubicBezTo>
                      <a:pt x="115888" y="284163"/>
                      <a:pt x="57944" y="142081"/>
                      <a:pt x="0" y="0"/>
                    </a:cubicBezTo>
                  </a:path>
                </a:pathLst>
              </a:cu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 rot="16966389">
                <a:off x="3342479" y="4249294"/>
                <a:ext cx="132199" cy="161830"/>
              </a:xfrm>
              <a:prstGeom prst="triangle">
                <a:avLst/>
              </a:prstGeom>
              <a:solidFill>
                <a:srgbClr val="385D8A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 rot="14872620">
                <a:off x="3367660" y="4577237"/>
                <a:ext cx="132199" cy="161830"/>
              </a:xfrm>
              <a:prstGeom prst="triangle">
                <a:avLst/>
              </a:prstGeom>
              <a:solidFill>
                <a:srgbClr val="385D8A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 rot="19184392">
                <a:off x="3522784" y="4007991"/>
                <a:ext cx="132199" cy="161830"/>
              </a:xfrm>
              <a:prstGeom prst="triangle">
                <a:avLst/>
              </a:prstGeom>
              <a:solidFill>
                <a:srgbClr val="385D8A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 rot="20858845">
                <a:off x="3833926" y="3887799"/>
                <a:ext cx="132199" cy="161830"/>
              </a:xfrm>
              <a:prstGeom prst="triangle">
                <a:avLst/>
              </a:prstGeom>
              <a:solidFill>
                <a:srgbClr val="385D8A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 rot="507786">
                <a:off x="4175283" y="3879922"/>
                <a:ext cx="132199" cy="161830"/>
              </a:xfrm>
              <a:prstGeom prst="triangle">
                <a:avLst/>
              </a:prstGeom>
              <a:solidFill>
                <a:srgbClr val="385D8A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 rot="11098444">
                <a:off x="3485118" y="4944901"/>
                <a:ext cx="132199" cy="161830"/>
              </a:xfrm>
              <a:prstGeom prst="triangle">
                <a:avLst/>
              </a:prstGeom>
              <a:solidFill>
                <a:srgbClr val="385D8A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 rot="12215264">
                <a:off x="3171478" y="4867914"/>
                <a:ext cx="132199" cy="161830"/>
              </a:xfrm>
              <a:prstGeom prst="triangle">
                <a:avLst/>
              </a:prstGeom>
              <a:solidFill>
                <a:srgbClr val="385D8A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10" y="4041068"/>
              <a:ext cx="194586" cy="194832"/>
            </a:xfrm>
            <a:prstGeom prst="rect">
              <a:avLst/>
            </a:prstGeom>
          </p:spPr>
        </p:pic>
        <p:pic>
          <p:nvPicPr>
            <p:cNvPr id="84" name="Content Placeholder 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541255" y="4401108"/>
              <a:ext cx="194496" cy="19474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10" y="4782340"/>
              <a:ext cx="194586" cy="194832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10" y="4602320"/>
              <a:ext cx="194586" cy="19483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10" y="4962360"/>
              <a:ext cx="194586" cy="19483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10" y="5157192"/>
              <a:ext cx="194586" cy="19483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11" y="5358404"/>
              <a:ext cx="194585" cy="19483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11" y="5538424"/>
              <a:ext cx="194585" cy="19483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11" y="5733256"/>
              <a:ext cx="194585" cy="194832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9" cstate="email">
              <a:clrChange>
                <a:clrFrom>
                  <a:srgbClr val="F4FAD8"/>
                </a:clrFrom>
                <a:clrTo>
                  <a:srgbClr val="F4FAD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11" y="5908862"/>
              <a:ext cx="194585" cy="19483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210" y="6294508"/>
              <a:ext cx="194586" cy="194832"/>
            </a:xfrm>
            <a:prstGeom prst="rect">
              <a:avLst/>
            </a:prstGeom>
          </p:spPr>
        </p:pic>
      </p:grpSp>
      <p:cxnSp>
        <p:nvCxnSpPr>
          <p:cNvPr id="157" name="Straight Connector 156"/>
          <p:cNvCxnSpPr/>
          <p:nvPr/>
        </p:nvCxnSpPr>
        <p:spPr>
          <a:xfrm>
            <a:off x="461953" y="2348880"/>
            <a:ext cx="2281691" cy="0"/>
          </a:xfrm>
          <a:prstGeom prst="line">
            <a:avLst/>
          </a:prstGeom>
          <a:ln w="19050">
            <a:solidFill>
              <a:srgbClr val="6EC8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454105" y="2924944"/>
            <a:ext cx="2281691" cy="0"/>
          </a:xfrm>
          <a:prstGeom prst="line">
            <a:avLst/>
          </a:prstGeom>
          <a:ln w="19050">
            <a:solidFill>
              <a:srgbClr val="6EC8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51807" y="3666216"/>
            <a:ext cx="2281691" cy="0"/>
          </a:xfrm>
          <a:prstGeom prst="line">
            <a:avLst/>
          </a:prstGeom>
          <a:ln w="19050">
            <a:solidFill>
              <a:srgbClr val="6EC8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467544" y="5352024"/>
            <a:ext cx="2281691" cy="0"/>
          </a:xfrm>
          <a:prstGeom prst="line">
            <a:avLst/>
          </a:prstGeom>
          <a:ln w="19050">
            <a:solidFill>
              <a:srgbClr val="6EC8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451806" y="6106677"/>
            <a:ext cx="2281691" cy="0"/>
          </a:xfrm>
          <a:prstGeom prst="line">
            <a:avLst/>
          </a:prstGeom>
          <a:ln w="19050">
            <a:solidFill>
              <a:srgbClr val="6EC8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467544" y="6489340"/>
            <a:ext cx="2281691" cy="0"/>
          </a:xfrm>
          <a:prstGeom prst="line">
            <a:avLst/>
          </a:prstGeom>
          <a:ln w="19050">
            <a:solidFill>
              <a:srgbClr val="6EC8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1806" y="5733256"/>
            <a:ext cx="6391823" cy="17560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62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The contribution of this research includes:</a:t>
            </a:r>
            <a:endParaRPr lang="en-GB" sz="2400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A tool for industry and government to understand potential daily loss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Kick-starting more dialogue between physicists, geophysicists, electrical engineers </a:t>
            </a:r>
            <a:r>
              <a:rPr lang="en-GB" b="1" i="1" dirty="0"/>
              <a:t>and</a:t>
            </a:r>
            <a:r>
              <a:rPr lang="en-GB" dirty="0"/>
              <a:t> economists, insurers, actuaries etc.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Framing space weather impact in monetary terms makes this accessible to a whole new audience who want to know the potential risk</a:t>
            </a:r>
          </a:p>
          <a:p>
            <a:endParaRPr lang="en-GB" sz="3200" i="1" dirty="0"/>
          </a:p>
          <a:p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" y="5349696"/>
            <a:ext cx="865087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in progress: Multi-region global scenarios</a:t>
            </a:r>
          </a:p>
        </p:txBody>
      </p:sp>
    </p:spTree>
    <p:extLst>
      <p:ext uri="{BB962C8B-B14F-4D97-AF65-F5344CB8AC3E}">
        <p14:creationId xmlns:p14="http://schemas.microsoft.com/office/powerpoint/2010/main" val="828441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7844" y="5265204"/>
            <a:ext cx="285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e.oughton@jbs.cam.ac.uk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1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19"/>
          </a:xfrm>
        </p:spPr>
        <p:txBody>
          <a:bodyPr>
            <a:normAutofit/>
          </a:bodyPr>
          <a:lstStyle/>
          <a:p>
            <a:r>
              <a:rPr lang="en-GB" dirty="0"/>
              <a:t>Standardised Approach to All Threats</a:t>
            </a:r>
            <a:endParaRPr lang="en-US" sz="22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462730" y="1617585"/>
            <a:ext cx="8025220" cy="3955386"/>
            <a:chOff x="501291" y="1466633"/>
            <a:chExt cx="8693988" cy="4285001"/>
          </a:xfrm>
        </p:grpSpPr>
        <p:grpSp>
          <p:nvGrpSpPr>
            <p:cNvPr id="76" name="Group 75"/>
            <p:cNvGrpSpPr/>
            <p:nvPr/>
          </p:nvGrpSpPr>
          <p:grpSpPr>
            <a:xfrm>
              <a:off x="501291" y="1488288"/>
              <a:ext cx="8693988" cy="4054747"/>
              <a:chOff x="431745" y="1488288"/>
              <a:chExt cx="8763534" cy="4054747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431745" y="1488288"/>
                <a:ext cx="876353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31745" y="2223197"/>
                <a:ext cx="876353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31745" y="3148207"/>
                <a:ext cx="876353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1745" y="3883116"/>
                <a:ext cx="876353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431745" y="4808126"/>
                <a:ext cx="876353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31745" y="5543035"/>
                <a:ext cx="876353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619762" y="1466633"/>
              <a:ext cx="7931272" cy="4285001"/>
              <a:chOff x="619762" y="1855743"/>
              <a:chExt cx="7931272" cy="3895891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619762" y="1855743"/>
                <a:ext cx="0" cy="38958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602625" y="1855743"/>
                <a:ext cx="0" cy="38958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585488" y="1855743"/>
                <a:ext cx="0" cy="38958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568351" y="1855743"/>
                <a:ext cx="0" cy="38958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4551214" y="1855743"/>
                <a:ext cx="0" cy="38958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559715" y="1855743"/>
                <a:ext cx="0" cy="38958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568216" y="1855743"/>
                <a:ext cx="0" cy="38958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7559625" y="1855743"/>
                <a:ext cx="0" cy="38958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8551034" y="1855743"/>
                <a:ext cx="0" cy="38958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84" y="4707729"/>
            <a:ext cx="678378" cy="67837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82" y="1637574"/>
            <a:ext cx="678378" cy="678378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52" y="1634961"/>
            <a:ext cx="680991" cy="680991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181" y="1634961"/>
            <a:ext cx="680991" cy="680991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692" y="1634961"/>
            <a:ext cx="669144" cy="669144"/>
          </a:xfrm>
          <a:prstGeom prst="rect">
            <a:avLst/>
          </a:prstGeom>
        </p:spPr>
      </p:pic>
      <p:sp>
        <p:nvSpPr>
          <p:cNvPr id="143" name="TextBox 142"/>
          <p:cNvSpPr txBox="1"/>
          <p:nvPr/>
        </p:nvSpPr>
        <p:spPr>
          <a:xfrm>
            <a:off x="6914598" y="2343086"/>
            <a:ext cx="873384" cy="418609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Separatism</a:t>
            </a:r>
          </a:p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18135" y="1301992"/>
            <a:ext cx="2937217" cy="304925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r>
              <a:rPr lang="en-GB" sz="1477" b="1" dirty="0">
                <a:latin typeface="Arial" panose="020B0604020202020204" pitchFamily="34" charset="0"/>
                <a:cs typeface="Arial" panose="020B0604020202020204" pitchFamily="34" charset="0"/>
              </a:rPr>
              <a:t>Finance, Economics and Trade</a:t>
            </a:r>
            <a:endParaRPr lang="en-US" sz="147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18135" y="2837738"/>
            <a:ext cx="3144838" cy="304925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r>
              <a:rPr lang="en-GB" sz="1477" b="1" dirty="0">
                <a:latin typeface="Arial" panose="020B0604020202020204" pitchFamily="34" charset="0"/>
                <a:cs typeface="Arial" panose="020B0604020202020204" pitchFamily="34" charset="0"/>
              </a:rPr>
              <a:t>Natural Catastrophe and Climate </a:t>
            </a:r>
            <a:endParaRPr lang="en-US" sz="147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18135" y="4357560"/>
            <a:ext cx="2205863" cy="304925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r>
              <a:rPr lang="en-GB" sz="1477" b="1" dirty="0">
                <a:latin typeface="Arial" panose="020B0604020202020204" pitchFamily="34" charset="0"/>
                <a:cs typeface="Arial" panose="020B0604020202020204" pitchFamily="34" charset="0"/>
              </a:rPr>
              <a:t>Technology and Space</a:t>
            </a:r>
            <a:endParaRPr lang="en-US" sz="147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671597" y="4365276"/>
            <a:ext cx="2038766" cy="304925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r"/>
            <a:r>
              <a:rPr lang="en-GB" sz="1477" b="1" dirty="0">
                <a:latin typeface="Arial" panose="020B0604020202020204" pitchFamily="34" charset="0"/>
                <a:cs typeface="Arial" panose="020B0604020202020204" pitchFamily="34" charset="0"/>
              </a:rPr>
              <a:t>Health and Humanity</a:t>
            </a:r>
            <a:endParaRPr lang="en-US" sz="147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87609" y="2333860"/>
            <a:ext cx="629726" cy="418609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</a:p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389004" y="2333860"/>
            <a:ext cx="833308" cy="418609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latin typeface="Arial" panose="020B0604020202020204" pitchFamily="34" charset="0"/>
                <a:cs typeface="Arial" panose="020B0604020202020204" pitchFamily="34" charset="0"/>
              </a:rPr>
              <a:t>Sovereign </a:t>
            </a:r>
          </a:p>
          <a:p>
            <a:pPr algn="ctr"/>
            <a:r>
              <a:rPr lang="en-GB" sz="1108" dirty="0">
                <a:latin typeface="Arial" panose="020B0604020202020204" pitchFamily="34" charset="0"/>
                <a:cs typeface="Arial" panose="020B0604020202020204" pitchFamily="34" charset="0"/>
              </a:rPr>
              <a:t>Crisis</a:t>
            </a:r>
            <a:endParaRPr lang="en-US" sz="11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320242" y="2333860"/>
            <a:ext cx="873384" cy="418609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latin typeface="Arial" panose="020B0604020202020204" pitchFamily="34" charset="0"/>
                <a:cs typeface="Arial" panose="020B0604020202020204" pitchFamily="34" charset="0"/>
              </a:rPr>
              <a:t>Commodity</a:t>
            </a:r>
          </a:p>
          <a:p>
            <a:pPr algn="ctr"/>
            <a:r>
              <a:rPr lang="en-GB" sz="1108" dirty="0">
                <a:latin typeface="Arial" panose="020B0604020202020204" pitchFamily="34" charset="0"/>
                <a:cs typeface="Arial" panose="020B0604020202020204" pitchFamily="34" charset="0"/>
              </a:rPr>
              <a:t>Prices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62237" y="3841096"/>
            <a:ext cx="879796" cy="248115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396735" y="3841096"/>
            <a:ext cx="834911" cy="418609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 </a:t>
            </a:r>
          </a:p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Windstorm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318041" y="3841096"/>
            <a:ext cx="698656" cy="248115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319144" y="3841096"/>
            <a:ext cx="509501" cy="248115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153145" y="3841096"/>
            <a:ext cx="690641" cy="418609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Volcanic</a:t>
            </a:r>
          </a:p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Eruption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073616" y="3841096"/>
            <a:ext cx="660184" cy="248115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038305" y="3841096"/>
            <a:ext cx="596064" cy="248115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Freeze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889935" y="3841096"/>
            <a:ext cx="785218" cy="248115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Heatwave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64016" y="5363699"/>
            <a:ext cx="698656" cy="418609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</a:p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499563" y="5363699"/>
            <a:ext cx="620109" cy="418609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472033" y="5363699"/>
            <a:ext cx="549576" cy="418609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</a:p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369998" y="5363699"/>
            <a:ext cx="535150" cy="418609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</a:p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937409" y="5330445"/>
            <a:ext cx="785218" cy="418609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</a:p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885397" y="5330445"/>
            <a:ext cx="738730" cy="418609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</a:p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Epidemic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331759" y="1301992"/>
            <a:ext cx="2378603" cy="304925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r"/>
            <a:r>
              <a:rPr lang="en-GB" sz="1477" b="1" dirty="0">
                <a:latin typeface="Arial" panose="020B0604020202020204" pitchFamily="34" charset="0"/>
                <a:cs typeface="Arial" panose="020B0604020202020204" pitchFamily="34" charset="0"/>
              </a:rPr>
              <a:t>Geopolitics and Security</a:t>
            </a:r>
            <a:endParaRPr lang="en-US" sz="147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025261" y="2333860"/>
            <a:ext cx="764378" cy="248115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Terrorism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138335" y="2333860"/>
            <a:ext cx="748348" cy="418609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Interstate</a:t>
            </a:r>
          </a:p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964636" y="2333860"/>
            <a:ext cx="573622" cy="418609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Unrest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2406018" y="3195336"/>
            <a:ext cx="652847" cy="652849"/>
            <a:chOff x="2997183" y="3656856"/>
            <a:chExt cx="1800195" cy="1800200"/>
          </a:xfrm>
        </p:grpSpPr>
        <p:sp>
          <p:nvSpPr>
            <p:cNvPr id="170" name="Oval 169"/>
            <p:cNvSpPr/>
            <p:nvPr/>
          </p:nvSpPr>
          <p:spPr>
            <a:xfrm>
              <a:off x="2997183" y="3656856"/>
              <a:ext cx="1800195" cy="1800200"/>
            </a:xfrm>
            <a:prstGeom prst="ellipse">
              <a:avLst/>
            </a:prstGeom>
            <a:solidFill>
              <a:srgbClr val="6EC8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3623070" y="4304928"/>
              <a:ext cx="500949" cy="504056"/>
            </a:xfrm>
            <a:prstGeom prst="ellips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23">
                <a:solidFill>
                  <a:prstClr val="white"/>
                </a:solidFill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3401002" y="4088904"/>
              <a:ext cx="803409" cy="808392"/>
            </a:xfrm>
            <a:prstGeom prst="ellips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23">
                <a:solidFill>
                  <a:prstClr val="white"/>
                </a:solidFill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3140968" y="3800872"/>
              <a:ext cx="1215843" cy="1223384"/>
            </a:xfrm>
            <a:prstGeom prst="ellips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23">
                <a:solidFill>
                  <a:prstClr val="white"/>
                </a:solidFill>
              </a:endParaRPr>
            </a:p>
          </p:txBody>
        </p:sp>
        <p:sp>
          <p:nvSpPr>
            <p:cNvPr id="174" name="Freeform 109"/>
            <p:cNvSpPr/>
            <p:nvPr/>
          </p:nvSpPr>
          <p:spPr>
            <a:xfrm>
              <a:off x="3486150" y="4027652"/>
              <a:ext cx="1304925" cy="820573"/>
            </a:xfrm>
            <a:custGeom>
              <a:avLst/>
              <a:gdLst>
                <a:gd name="connsiteX0" fmla="*/ 342900 w 1304925"/>
                <a:gd name="connsiteY0" fmla="*/ 820573 h 820573"/>
                <a:gd name="connsiteX1" fmla="*/ 114300 w 1304925"/>
                <a:gd name="connsiteY1" fmla="*/ 734848 h 820573"/>
                <a:gd name="connsiteX2" fmla="*/ 0 w 1304925"/>
                <a:gd name="connsiteY2" fmla="*/ 525298 h 820573"/>
                <a:gd name="connsiteX3" fmla="*/ 19050 w 1304925"/>
                <a:gd name="connsiteY3" fmla="*/ 277648 h 820573"/>
                <a:gd name="connsiteX4" fmla="*/ 171450 w 1304925"/>
                <a:gd name="connsiteY4" fmla="*/ 115723 h 820573"/>
                <a:gd name="connsiteX5" fmla="*/ 371475 w 1304925"/>
                <a:gd name="connsiteY5" fmla="*/ 39523 h 820573"/>
                <a:gd name="connsiteX6" fmla="*/ 657225 w 1304925"/>
                <a:gd name="connsiteY6" fmla="*/ 1423 h 820573"/>
                <a:gd name="connsiteX7" fmla="*/ 942975 w 1304925"/>
                <a:gd name="connsiteY7" fmla="*/ 87148 h 820573"/>
                <a:gd name="connsiteX8" fmla="*/ 1219200 w 1304925"/>
                <a:gd name="connsiteY8" fmla="*/ 306223 h 820573"/>
                <a:gd name="connsiteX9" fmla="*/ 1304925 w 1304925"/>
                <a:gd name="connsiteY9" fmla="*/ 525298 h 8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25" h="820573">
                  <a:moveTo>
                    <a:pt x="342900" y="820573"/>
                  </a:moveTo>
                  <a:cubicBezTo>
                    <a:pt x="257175" y="802316"/>
                    <a:pt x="171450" y="784060"/>
                    <a:pt x="114300" y="734848"/>
                  </a:cubicBezTo>
                  <a:cubicBezTo>
                    <a:pt x="57150" y="685635"/>
                    <a:pt x="15875" y="601498"/>
                    <a:pt x="0" y="525298"/>
                  </a:cubicBezTo>
                  <a:cubicBezTo>
                    <a:pt x="-15875" y="449098"/>
                    <a:pt x="-9525" y="345910"/>
                    <a:pt x="19050" y="277648"/>
                  </a:cubicBezTo>
                  <a:cubicBezTo>
                    <a:pt x="47625" y="209386"/>
                    <a:pt x="112713" y="155410"/>
                    <a:pt x="171450" y="115723"/>
                  </a:cubicBezTo>
                  <a:cubicBezTo>
                    <a:pt x="230187" y="76036"/>
                    <a:pt x="290513" y="58573"/>
                    <a:pt x="371475" y="39523"/>
                  </a:cubicBezTo>
                  <a:cubicBezTo>
                    <a:pt x="452437" y="20473"/>
                    <a:pt x="561975" y="-6514"/>
                    <a:pt x="657225" y="1423"/>
                  </a:cubicBezTo>
                  <a:cubicBezTo>
                    <a:pt x="752475" y="9360"/>
                    <a:pt x="849313" y="36348"/>
                    <a:pt x="942975" y="87148"/>
                  </a:cubicBezTo>
                  <a:cubicBezTo>
                    <a:pt x="1036637" y="137948"/>
                    <a:pt x="1158875" y="233198"/>
                    <a:pt x="1219200" y="306223"/>
                  </a:cubicBezTo>
                  <a:cubicBezTo>
                    <a:pt x="1279525" y="379248"/>
                    <a:pt x="1292225" y="452273"/>
                    <a:pt x="1304925" y="525298"/>
                  </a:cubicBezTo>
                </a:path>
              </a:pathLst>
            </a:custGeom>
            <a:noFill/>
            <a:ln w="12700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23">
                <a:solidFill>
                  <a:prstClr val="white"/>
                </a:solidFill>
              </a:endParaRPr>
            </a:p>
          </p:txBody>
        </p:sp>
        <p:sp>
          <p:nvSpPr>
            <p:cNvPr id="175" name="Freeform 110"/>
            <p:cNvSpPr/>
            <p:nvPr/>
          </p:nvSpPr>
          <p:spPr>
            <a:xfrm>
              <a:off x="3019425" y="4467225"/>
              <a:ext cx="828675" cy="466885"/>
            </a:xfrm>
            <a:custGeom>
              <a:avLst/>
              <a:gdLst>
                <a:gd name="connsiteX0" fmla="*/ 828675 w 828675"/>
                <a:gd name="connsiteY0" fmla="*/ 381000 h 466885"/>
                <a:gd name="connsiteX1" fmla="*/ 561975 w 828675"/>
                <a:gd name="connsiteY1" fmla="*/ 466725 h 466885"/>
                <a:gd name="connsiteX2" fmla="*/ 209550 w 828675"/>
                <a:gd name="connsiteY2" fmla="*/ 361950 h 466885"/>
                <a:gd name="connsiteX3" fmla="*/ 0 w 828675"/>
                <a:gd name="connsiteY3" fmla="*/ 0 h 46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5" h="466885">
                  <a:moveTo>
                    <a:pt x="828675" y="381000"/>
                  </a:moveTo>
                  <a:cubicBezTo>
                    <a:pt x="746918" y="425450"/>
                    <a:pt x="665162" y="469900"/>
                    <a:pt x="561975" y="466725"/>
                  </a:cubicBezTo>
                  <a:cubicBezTo>
                    <a:pt x="458788" y="463550"/>
                    <a:pt x="303212" y="439737"/>
                    <a:pt x="209550" y="361950"/>
                  </a:cubicBezTo>
                  <a:cubicBezTo>
                    <a:pt x="115888" y="284163"/>
                    <a:pt x="57944" y="142081"/>
                    <a:pt x="0" y="0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23">
                <a:solidFill>
                  <a:prstClr val="white"/>
                </a:solidFill>
              </a:endParaRPr>
            </a:p>
          </p:txBody>
        </p:sp>
        <p:sp>
          <p:nvSpPr>
            <p:cNvPr id="176" name="Isosceles Triangle 175"/>
            <p:cNvSpPr/>
            <p:nvPr/>
          </p:nvSpPr>
          <p:spPr>
            <a:xfrm rot="16966389">
              <a:off x="3342479" y="4249294"/>
              <a:ext cx="132199" cy="161830"/>
            </a:xfrm>
            <a:prstGeom prst="triangle">
              <a:avLst/>
            </a:prstGeom>
            <a:solidFill>
              <a:srgbClr val="385D8A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23">
                <a:solidFill>
                  <a:prstClr val="white"/>
                </a:solidFill>
              </a:endParaRPr>
            </a:p>
          </p:txBody>
        </p:sp>
        <p:sp>
          <p:nvSpPr>
            <p:cNvPr id="177" name="Isosceles Triangle 176"/>
            <p:cNvSpPr/>
            <p:nvPr/>
          </p:nvSpPr>
          <p:spPr>
            <a:xfrm rot="14872620">
              <a:off x="3367660" y="4577237"/>
              <a:ext cx="132199" cy="161830"/>
            </a:xfrm>
            <a:prstGeom prst="triangle">
              <a:avLst/>
            </a:prstGeom>
            <a:solidFill>
              <a:srgbClr val="385D8A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23">
                <a:solidFill>
                  <a:prstClr val="white"/>
                </a:solidFill>
              </a:endParaRPr>
            </a:p>
          </p:txBody>
        </p:sp>
        <p:sp>
          <p:nvSpPr>
            <p:cNvPr id="178" name="Isosceles Triangle 177"/>
            <p:cNvSpPr/>
            <p:nvPr/>
          </p:nvSpPr>
          <p:spPr>
            <a:xfrm rot="19184392">
              <a:off x="3522784" y="4007991"/>
              <a:ext cx="132199" cy="161830"/>
            </a:xfrm>
            <a:prstGeom prst="triangle">
              <a:avLst/>
            </a:prstGeom>
            <a:solidFill>
              <a:srgbClr val="385D8A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23">
                <a:solidFill>
                  <a:prstClr val="white"/>
                </a:solidFill>
              </a:endParaRPr>
            </a:p>
          </p:txBody>
        </p:sp>
        <p:sp>
          <p:nvSpPr>
            <p:cNvPr id="179" name="Isosceles Triangle 178"/>
            <p:cNvSpPr/>
            <p:nvPr/>
          </p:nvSpPr>
          <p:spPr>
            <a:xfrm rot="20858845">
              <a:off x="3833926" y="3887799"/>
              <a:ext cx="132199" cy="161830"/>
            </a:xfrm>
            <a:prstGeom prst="triangle">
              <a:avLst/>
            </a:prstGeom>
            <a:solidFill>
              <a:srgbClr val="385D8A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23">
                <a:solidFill>
                  <a:prstClr val="white"/>
                </a:solidFill>
              </a:endParaRPr>
            </a:p>
          </p:txBody>
        </p:sp>
        <p:sp>
          <p:nvSpPr>
            <p:cNvPr id="180" name="Isosceles Triangle 179"/>
            <p:cNvSpPr/>
            <p:nvPr/>
          </p:nvSpPr>
          <p:spPr>
            <a:xfrm rot="507786">
              <a:off x="4175283" y="3879922"/>
              <a:ext cx="132199" cy="161830"/>
            </a:xfrm>
            <a:prstGeom prst="triangle">
              <a:avLst/>
            </a:prstGeom>
            <a:solidFill>
              <a:srgbClr val="385D8A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23">
                <a:solidFill>
                  <a:prstClr val="white"/>
                </a:solidFill>
              </a:endParaRPr>
            </a:p>
          </p:txBody>
        </p:sp>
        <p:sp>
          <p:nvSpPr>
            <p:cNvPr id="181" name="Isosceles Triangle 180"/>
            <p:cNvSpPr/>
            <p:nvPr/>
          </p:nvSpPr>
          <p:spPr>
            <a:xfrm rot="11098444">
              <a:off x="3485118" y="4944901"/>
              <a:ext cx="132199" cy="161830"/>
            </a:xfrm>
            <a:prstGeom prst="triangle">
              <a:avLst/>
            </a:prstGeom>
            <a:solidFill>
              <a:srgbClr val="385D8A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23">
                <a:solidFill>
                  <a:prstClr val="white"/>
                </a:solidFill>
              </a:endParaRPr>
            </a:p>
          </p:txBody>
        </p:sp>
        <p:sp>
          <p:nvSpPr>
            <p:cNvPr id="182" name="Isosceles Triangle 181"/>
            <p:cNvSpPr/>
            <p:nvPr/>
          </p:nvSpPr>
          <p:spPr>
            <a:xfrm rot="12215264">
              <a:off x="3171478" y="4867914"/>
              <a:ext cx="132199" cy="161830"/>
            </a:xfrm>
            <a:prstGeom prst="triangle">
              <a:avLst/>
            </a:prstGeom>
            <a:solidFill>
              <a:srgbClr val="385D8A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23">
                <a:solidFill>
                  <a:prstClr val="white"/>
                </a:solidFill>
              </a:endParaRPr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2278601" y="3841096"/>
            <a:ext cx="841323" cy="418609"/>
          </a:xfrm>
          <a:prstGeom prst="rect">
            <a:avLst/>
          </a:prstGeom>
          <a:noFill/>
        </p:spPr>
        <p:txBody>
          <a:bodyPr wrap="none" lIns="76868" tIns="38434" rIns="76868" bIns="38434" rtlCol="0">
            <a:sp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Temperate</a:t>
            </a:r>
          </a:p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Windstorm</a:t>
            </a:r>
            <a:endParaRPr lang="en-US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" name="Picture 18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34" y="4707729"/>
            <a:ext cx="678378" cy="678378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77" y="3169807"/>
            <a:ext cx="678378" cy="678378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3" y="3169807"/>
            <a:ext cx="678378" cy="678378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32" y="3169807"/>
            <a:ext cx="678378" cy="678378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00" y="3169807"/>
            <a:ext cx="678378" cy="678378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21" y="3169807"/>
            <a:ext cx="678378" cy="678378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12" y="4707729"/>
            <a:ext cx="678378" cy="678378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8" y="1637574"/>
            <a:ext cx="678378" cy="678378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3" y="4707729"/>
            <a:ext cx="678378" cy="678378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99" y="1637574"/>
            <a:ext cx="678378" cy="678378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223" y="4707729"/>
            <a:ext cx="678378" cy="678378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35" y="4707729"/>
            <a:ext cx="678378" cy="678378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98" y="1637574"/>
            <a:ext cx="678378" cy="678378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10" y="3169807"/>
            <a:ext cx="678378" cy="678378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55" y="3169807"/>
            <a:ext cx="678378" cy="678378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95" y="3169807"/>
            <a:ext cx="678378" cy="678378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2320242" y="5946906"/>
            <a:ext cx="454914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Focus on trillion dollar scenarios</a:t>
            </a:r>
          </a:p>
        </p:txBody>
      </p:sp>
    </p:spTree>
    <p:extLst>
      <p:ext uri="{BB962C8B-B14F-4D97-AF65-F5344CB8AC3E}">
        <p14:creationId xmlns:p14="http://schemas.microsoft.com/office/powerpoint/2010/main" val="56671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7" y="1160749"/>
            <a:ext cx="1766956" cy="87223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asted-image.tif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0" y="3931384"/>
            <a:ext cx="1749706" cy="884332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/>
          <a:stretch/>
        </p:blipFill>
        <p:spPr bwMode="auto">
          <a:xfrm>
            <a:off x="700820" y="5317729"/>
            <a:ext cx="1749705" cy="8442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547358"/>
            <a:ext cx="1730952" cy="88868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094496" y="2702556"/>
            <a:ext cx="1371880" cy="7334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5864" y="2636912"/>
            <a:ext cx="1371880" cy="7334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9612" y="1516026"/>
            <a:ext cx="1371880" cy="544822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/>
              <a:t> A Toolkit for Risk Science: Quantifying Resilience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82803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Maps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21096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58654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Data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962135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Models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3948" y="828032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Models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Output Data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3948" y="2210962"/>
            <a:ext cx="490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Platform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(Cambridge Risk Framework)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3948" y="3593891"/>
            <a:ext cx="383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Business Applications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3948" y="4976821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Portals,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APIs and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interfaces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1960" y="3931384"/>
            <a:ext cx="1730953" cy="855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11960" y="5306971"/>
            <a:ext cx="1730953" cy="855009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Picture 5" descr="V:\Departmental Folders\CRS\Scenario Development Projects\2014 Project Delivery Date\Lloyd's - World Cities at Risk 2025\Maps\GDP@Risk Maps by Threat\Windstorm 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5730" y="1341800"/>
            <a:ext cx="1371880" cy="57402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196752"/>
            <a:ext cx="1371880" cy="5400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71" y="2566555"/>
            <a:ext cx="1369281" cy="722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1384"/>
            <a:ext cx="1730953" cy="884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Can 25"/>
          <p:cNvSpPr/>
          <p:nvPr/>
        </p:nvSpPr>
        <p:spPr>
          <a:xfrm>
            <a:off x="4283968" y="5420288"/>
            <a:ext cx="648071" cy="63913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004048" y="5481228"/>
            <a:ext cx="216024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5481228"/>
            <a:ext cx="540060" cy="46805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080" y="5481228"/>
            <a:ext cx="540060" cy="108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6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scenarios presented are not predictions</a:t>
            </a:r>
          </a:p>
          <a:p>
            <a:r>
              <a:rPr lang="en-GB" dirty="0"/>
              <a:t>They do not try to highlight any specific vulnerability in any power grid system</a:t>
            </a:r>
          </a:p>
          <a:p>
            <a:r>
              <a:rPr lang="en-GB" dirty="0"/>
              <a:t>Exploring sensitivity to the storm impact area</a:t>
            </a:r>
          </a:p>
          <a:p>
            <a:r>
              <a:rPr lang="en-GB" dirty="0"/>
              <a:t>A </a:t>
            </a:r>
            <a:r>
              <a:rPr lang="en-GB" i="1" dirty="0"/>
              <a:t>stress testing tool </a:t>
            </a:r>
            <a:r>
              <a:rPr lang="en-GB" dirty="0"/>
              <a:t>for risk management purposes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0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Context from the Regulator:</a:t>
            </a:r>
            <a:br>
              <a:rPr lang="en-GB" dirty="0"/>
            </a:br>
            <a:r>
              <a:rPr lang="en-GB" dirty="0"/>
              <a:t>PRA General Insurance Stress Test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473" y="1271806"/>
            <a:ext cx="6615053" cy="43411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18809" y="6243853"/>
            <a:ext cx="5706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US/UK Power Outage: </a:t>
            </a:r>
          </a:p>
          <a:p>
            <a:pPr lvl="1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Transformer replacement time &gt;1 month </a:t>
            </a:r>
          </a:p>
        </p:txBody>
      </p:sp>
    </p:spTree>
    <p:extLst>
      <p:ext uri="{BB962C8B-B14F-4D97-AF65-F5344CB8AC3E}">
        <p14:creationId xmlns:p14="http://schemas.microsoft.com/office/powerpoint/2010/main" val="228555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Background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651" y="4509120"/>
            <a:ext cx="759684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academic paper is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very different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from the Helios Scenario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77232" y="2642702"/>
            <a:ext cx="111768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14" y="828435"/>
            <a:ext cx="491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Helios global insurance stress test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25131" y="800708"/>
            <a:ext cx="329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Academic paper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44" y="1257800"/>
            <a:ext cx="2137972" cy="3019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814" y="5011108"/>
            <a:ext cx="4610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Helios reflects the most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extreme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expert opinions on space 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produces large numbers – the most extreme scenario is a trillion dollar event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9962" y="5011108"/>
            <a:ext cx="4284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working paper is a more rigorous, scientific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focuses on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daily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economic loss, avoiding the debate over temporality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036" y="6402814"/>
            <a:ext cx="8784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www.cambridgeriskframework.com/downloads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805" y="1234630"/>
            <a:ext cx="2327326" cy="304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40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Workshop: The Economics of Space Weather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304" y="1066800"/>
            <a:ext cx="3158696" cy="48802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This event gathered representatives from:</a:t>
            </a:r>
          </a:p>
          <a:p>
            <a:r>
              <a:rPr lang="en-GB" sz="2000" dirty="0"/>
              <a:t>Space physics </a:t>
            </a:r>
          </a:p>
          <a:p>
            <a:r>
              <a:rPr lang="en-GB" sz="2000" dirty="0"/>
              <a:t>Economics</a:t>
            </a:r>
          </a:p>
          <a:p>
            <a:r>
              <a:rPr lang="en-GB" sz="2000" dirty="0"/>
              <a:t>Catastrophe modelling</a:t>
            </a:r>
          </a:p>
          <a:p>
            <a:r>
              <a:rPr lang="en-GB" sz="2000" dirty="0"/>
              <a:t>Actuarial science</a:t>
            </a:r>
          </a:p>
          <a:p>
            <a:r>
              <a:rPr lang="en-GB" sz="2000" dirty="0"/>
              <a:t>Engineering</a:t>
            </a:r>
          </a:p>
          <a:p>
            <a:r>
              <a:rPr lang="en-GB" sz="2000" dirty="0"/>
              <a:t>Law</a:t>
            </a:r>
          </a:p>
          <a:p>
            <a:r>
              <a:rPr lang="en-GB" sz="2000" dirty="0"/>
              <a:t>Property, casualty and space insurance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D275-94B9-4C2B-B57D-F6DF4F5F4AB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"/>
          <a:stretch/>
        </p:blipFill>
        <p:spPr>
          <a:xfrm>
            <a:off x="167741" y="1213002"/>
            <a:ext cx="5662390" cy="1911197"/>
          </a:xfrm>
          <a:prstGeom prst="rect">
            <a:avLst/>
          </a:prstGeom>
        </p:spPr>
      </p:pic>
      <p:pic>
        <p:nvPicPr>
          <p:cNvPr id="7" name="Picture 2" descr="V:\Departmental Folders\CRS\Scenario Development Projects\2015 Project Delivery Date\AIG - Solar Storm Scenario\Scenario Planning Workshop\Pictures\DSCF16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58" y="3686516"/>
            <a:ext cx="3385059" cy="2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7741" y="3254410"/>
            <a:ext cx="4986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Arial" pitchFamily="34" charset="0"/>
                <a:cs typeface="Arial" pitchFamily="34" charset="0"/>
              </a:rPr>
              <a:t>Cambridge, 29</a:t>
            </a:r>
            <a:r>
              <a:rPr lang="en-GB" sz="1400" i="1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GB" sz="1400" i="1" dirty="0">
                <a:latin typeface="Arial" pitchFamily="34" charset="0"/>
                <a:cs typeface="Arial" pitchFamily="34" charset="0"/>
              </a:rPr>
              <a:t> July 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76" y="3996928"/>
            <a:ext cx="250132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Subject Matter Experts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consulted in this process:</a:t>
            </a:r>
          </a:p>
          <a:p>
            <a:pPr marL="93663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 Richard Horne (BAS)</a:t>
            </a:r>
          </a:p>
          <a:p>
            <a:pPr marL="93663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 Helen Mason 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Cantab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3663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 Alan Thomson (BGS)</a:t>
            </a:r>
          </a:p>
          <a:p>
            <a:pPr marL="93663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 Trevor Gaunt (UCT)</a:t>
            </a:r>
          </a:p>
          <a:p>
            <a:pPr marL="93663">
              <a:buFontTx/>
              <a:buChar char="-"/>
              <a:tabLst>
                <a:tab pos="93663" algn="l"/>
              </a:tabLs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David Boteler 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NRCan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3663">
              <a:buFontTx/>
              <a:buChar char="-"/>
              <a:tabLst>
                <a:tab pos="93663" algn="l"/>
              </a:tabLs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Mark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Clilverd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(BAS)</a:t>
            </a:r>
          </a:p>
          <a:p>
            <a:pPr marL="285750" indent="-285750">
              <a:buFontTx/>
              <a:buChar char="-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015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94CF0CEE061541E49B555FB57AB8B7D5"/>
  <p:tag name="TPVERSION" val="5"/>
  <p:tag name="TPFULLVERSION" val="5.1.1.3052"/>
  <p:tag name="PPTVERSION" val="14"/>
  <p:tag name="TPOS" val="2"/>
</p:tagLst>
</file>

<file path=ppt/theme/theme1.xml><?xml version="1.0" encoding="utf-8"?>
<a:theme xmlns:a="http://schemas.openxmlformats.org/drawingml/2006/main" name="Risk Cen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13667</TotalTime>
  <Words>1493</Words>
  <Application>Microsoft Office PowerPoint</Application>
  <PresentationFormat>On-screen Show (4:3)</PresentationFormat>
  <Paragraphs>385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Courier New</vt:lpstr>
      <vt:lpstr>Georgia</vt:lpstr>
      <vt:lpstr>PT Sans</vt:lpstr>
      <vt:lpstr>Sabon LT</vt:lpstr>
      <vt:lpstr>Symbol</vt:lpstr>
      <vt:lpstr>Wingdings</vt:lpstr>
      <vt:lpstr>Risk Centre</vt:lpstr>
      <vt:lpstr>PowerPoint Presentation</vt:lpstr>
      <vt:lpstr>Presentation Overview</vt:lpstr>
      <vt:lpstr>Cambridge Centre for Risk Studies</vt:lpstr>
      <vt:lpstr>Standardised Approach to All Threats</vt:lpstr>
      <vt:lpstr> A Toolkit for Risk Science: Quantifying Resilience</vt:lpstr>
      <vt:lpstr>Standard Disclaimer</vt:lpstr>
      <vt:lpstr>Context from the Regulator: PRA General Insurance Stress Test 2015</vt:lpstr>
      <vt:lpstr>Background</vt:lpstr>
      <vt:lpstr>Workshop: The Economics of Space Weather</vt:lpstr>
      <vt:lpstr>Focus: GIC Risk to Electricity Transmission Infrastructure</vt:lpstr>
      <vt:lpstr>EHV Transformers: Many Supply Chain Issues</vt:lpstr>
      <vt:lpstr>Motivation: Expert Opinion is Split</vt:lpstr>
      <vt:lpstr>Methodology</vt:lpstr>
      <vt:lpstr>Step 1: Determining Blackout Zone by Scenario </vt:lpstr>
      <vt:lpstr>Step 1: Determining Blackout Zone by Scenario </vt:lpstr>
      <vt:lpstr>Step 1: Determining Blackout Zone by Scenario </vt:lpstr>
      <vt:lpstr>Step 1: Determining Blackout Zone by Scenario </vt:lpstr>
      <vt:lpstr>PowerPoint Presentation</vt:lpstr>
      <vt:lpstr>Direct and Indirect Economic Impacts</vt:lpstr>
      <vt:lpstr>Direct and Indirect Economic Impacts</vt:lpstr>
      <vt:lpstr>Direct and Indirect Economic Impacts</vt:lpstr>
      <vt:lpstr>Step 2: Calculating the Direct Economic Impact</vt:lpstr>
      <vt:lpstr>Step 2: Calculating the Direct Economic Impact</vt:lpstr>
      <vt:lpstr>PowerPoint Presentation</vt:lpstr>
      <vt:lpstr>PowerPoint Presentation</vt:lpstr>
      <vt:lpstr>Daily Economic Loss by Scenario</vt:lpstr>
      <vt:lpstr>S1/S2 Impact by Industrial Sector</vt:lpstr>
      <vt:lpstr>S1/S2 Impact by International Supply Chain</vt:lpstr>
      <vt:lpstr>Conclusions of the Academic Paper</vt:lpstr>
      <vt:lpstr>Threat Cascade Matrix – Cascading Threats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Risk Centre Methodology</dc:title>
  <dc:creator>Jennifer Copic</dc:creator>
  <cp:lastModifiedBy>ExecEducation</cp:lastModifiedBy>
  <cp:revision>1897</cp:revision>
  <cp:lastPrinted>2016-01-29T14:38:35Z</cp:lastPrinted>
  <dcterms:created xsi:type="dcterms:W3CDTF">2013-07-10T13:29:35Z</dcterms:created>
  <dcterms:modified xsi:type="dcterms:W3CDTF">2017-03-06T11:29:31Z</dcterms:modified>
</cp:coreProperties>
</file>