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wmf" ContentType="image/x-wmf"/>
  <Default Extension="rels" ContentType="application/vnd.openxmlformats-package.relationships+xml"/>
  <Default Extension="xml" ContentType="application/xml"/>
  <Default Extension="fntdata" ContentType="application/x-fontdata"/>
  <Default Extension="gif" ContentType="image/gif"/>
  <Default Extension="vml" ContentType="application/vnd.openxmlformats-officedocument.vmlDrawing"/>
  <Default Extension="mp4" ContentType="video/mp4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3.xml" ContentType="application/vnd.openxmlformats-officedocument.theme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4.xml" ContentType="application/vnd.openxmlformats-officedocument.theme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5.xml" ContentType="application/vnd.openxmlformats-officedocument.theme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theme/theme6.xml" ContentType="application/vnd.openxmlformats-officedocument.theme+xml"/>
  <Override PartName="/ppt/theme/theme7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74" r:id="rId1"/>
    <p:sldMasterId id="2147483675" r:id="rId2"/>
    <p:sldMasterId id="2147483676" r:id="rId3"/>
    <p:sldMasterId id="2147483677" r:id="rId4"/>
    <p:sldMasterId id="2147483691" r:id="rId5"/>
    <p:sldMasterId id="2147483703" r:id="rId6"/>
  </p:sldMasterIdLst>
  <p:notesMasterIdLst>
    <p:notesMasterId r:id="rId59"/>
  </p:notesMasterIdLst>
  <p:sldIdLst>
    <p:sldId id="256" r:id="rId7"/>
    <p:sldId id="298" r:id="rId8"/>
    <p:sldId id="301" r:id="rId9"/>
    <p:sldId id="303" r:id="rId10"/>
    <p:sldId id="307" r:id="rId11"/>
    <p:sldId id="313" r:id="rId12"/>
    <p:sldId id="304" r:id="rId13"/>
    <p:sldId id="305" r:id="rId14"/>
    <p:sldId id="267" r:id="rId15"/>
    <p:sldId id="308" r:id="rId16"/>
    <p:sldId id="306" r:id="rId17"/>
    <p:sldId id="309" r:id="rId18"/>
    <p:sldId id="310" r:id="rId19"/>
    <p:sldId id="300" r:id="rId20"/>
    <p:sldId id="302" r:id="rId21"/>
    <p:sldId id="311" r:id="rId22"/>
    <p:sldId id="297" r:id="rId23"/>
    <p:sldId id="312" r:id="rId24"/>
    <p:sldId id="314" r:id="rId25"/>
    <p:sldId id="315" r:id="rId26"/>
    <p:sldId id="316" r:id="rId27"/>
    <p:sldId id="693" r:id="rId28"/>
    <p:sldId id="640" r:id="rId29"/>
    <p:sldId id="689" r:id="rId30"/>
    <p:sldId id="645" r:id="rId31"/>
    <p:sldId id="646" r:id="rId32"/>
    <p:sldId id="647" r:id="rId33"/>
    <p:sldId id="258" r:id="rId34"/>
    <p:sldId id="266" r:id="rId35"/>
    <p:sldId id="262" r:id="rId36"/>
    <p:sldId id="272" r:id="rId37"/>
    <p:sldId id="273" r:id="rId38"/>
    <p:sldId id="690" r:id="rId39"/>
    <p:sldId id="281" r:id="rId40"/>
    <p:sldId id="270" r:id="rId41"/>
    <p:sldId id="271" r:id="rId42"/>
    <p:sldId id="691" r:id="rId43"/>
    <p:sldId id="261" r:id="rId44"/>
    <p:sldId id="263" r:id="rId45"/>
    <p:sldId id="268" r:id="rId46"/>
    <p:sldId id="265" r:id="rId47"/>
    <p:sldId id="274" r:id="rId48"/>
    <p:sldId id="290" r:id="rId49"/>
    <p:sldId id="291" r:id="rId50"/>
    <p:sldId id="292" r:id="rId51"/>
    <p:sldId id="293" r:id="rId52"/>
    <p:sldId id="294" r:id="rId53"/>
    <p:sldId id="295" r:id="rId54"/>
    <p:sldId id="296" r:id="rId55"/>
    <p:sldId id="695" r:id="rId56"/>
    <p:sldId id="694" r:id="rId57"/>
    <p:sldId id="299" r:id="rId58"/>
  </p:sldIdLst>
  <p:sldSz cx="9144000" cy="6858000" type="screen4x3"/>
  <p:notesSz cx="7008813" cy="9294813"/>
  <p:embeddedFontLst>
    <p:embeddedFont>
      <p:font typeface="Verdana" panose="020B0604030504040204" pitchFamily="34" charset="0"/>
      <p:regular r:id="rId60"/>
      <p:bold r:id="rId61"/>
      <p:italic r:id="rId62"/>
      <p:boldItalic r:id="rId63"/>
    </p:embeddedFont>
    <p:embeddedFont>
      <p:font typeface="MS PGothic" panose="020B0600070205080204" pitchFamily="34" charset="-128"/>
      <p:regular r:id="rId64"/>
    </p:embeddedFont>
    <p:embeddedFont>
      <p:font typeface="Georgia" panose="02040502050405020303" pitchFamily="18" charset="0"/>
      <p:regular r:id="rId65"/>
      <p:bold r:id="rId66"/>
      <p:italic r:id="rId67"/>
      <p:boldItalic r:id="rId68"/>
    </p:embeddedFont>
    <p:embeddedFont>
      <p:font typeface="Merriweather" panose="020B0604020202020204" charset="0"/>
      <p:regular r:id="rId69"/>
      <p:bold r:id="rId70"/>
      <p:italic r:id="rId71"/>
      <p:boldItalic r:id="rId72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024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C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335F9484-67C2-470F-9F82-D87027F4800F}">
  <a:tblStyle styleId="{335F9484-67C2-470F-9F82-D87027F4800F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  <a:tblStyle styleId="{69C7853C-536D-4A76-A0AE-DD22124D55A5}" styleName="Themed Style 1 - Accent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5" d="100"/>
          <a:sy n="65" d="100"/>
        </p:scale>
        <p:origin x="1320" y="32"/>
      </p:cViewPr>
      <p:guideLst>
        <p:guide orient="horz" pos="2160"/>
        <p:guide pos="2880"/>
        <p:guide orient="horz" pos="2024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00" d="100"/>
          <a:sy n="100" d="100"/>
        </p:scale>
        <p:origin x="0" y="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0.xml"/><Relationship Id="rId21" Type="http://schemas.openxmlformats.org/officeDocument/2006/relationships/slide" Target="slides/slide15.xml"/><Relationship Id="rId42" Type="http://schemas.openxmlformats.org/officeDocument/2006/relationships/slide" Target="slides/slide36.xml"/><Relationship Id="rId47" Type="http://schemas.openxmlformats.org/officeDocument/2006/relationships/slide" Target="slides/slide41.xml"/><Relationship Id="rId63" Type="http://schemas.openxmlformats.org/officeDocument/2006/relationships/font" Target="fonts/font4.fntdata"/><Relationship Id="rId68" Type="http://schemas.openxmlformats.org/officeDocument/2006/relationships/font" Target="fonts/font9.fntdata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0.xml"/><Relationship Id="rId29" Type="http://schemas.openxmlformats.org/officeDocument/2006/relationships/slide" Target="slides/slide23.xml"/><Relationship Id="rId11" Type="http://schemas.openxmlformats.org/officeDocument/2006/relationships/slide" Target="slides/slide5.xml"/><Relationship Id="rId24" Type="http://schemas.openxmlformats.org/officeDocument/2006/relationships/slide" Target="slides/slide18.xml"/><Relationship Id="rId32" Type="http://schemas.openxmlformats.org/officeDocument/2006/relationships/slide" Target="slides/slide26.xml"/><Relationship Id="rId37" Type="http://schemas.openxmlformats.org/officeDocument/2006/relationships/slide" Target="slides/slide31.xml"/><Relationship Id="rId40" Type="http://schemas.openxmlformats.org/officeDocument/2006/relationships/slide" Target="slides/slide34.xml"/><Relationship Id="rId45" Type="http://schemas.openxmlformats.org/officeDocument/2006/relationships/slide" Target="slides/slide39.xml"/><Relationship Id="rId53" Type="http://schemas.openxmlformats.org/officeDocument/2006/relationships/slide" Target="slides/slide47.xml"/><Relationship Id="rId58" Type="http://schemas.openxmlformats.org/officeDocument/2006/relationships/slide" Target="slides/slide52.xml"/><Relationship Id="rId66" Type="http://schemas.openxmlformats.org/officeDocument/2006/relationships/font" Target="fonts/font7.fntdata"/><Relationship Id="rId74" Type="http://schemas.openxmlformats.org/officeDocument/2006/relationships/viewProps" Target="viewProps.xml"/><Relationship Id="rId5" Type="http://schemas.openxmlformats.org/officeDocument/2006/relationships/slideMaster" Target="slideMasters/slideMaster5.xml"/><Relationship Id="rId61" Type="http://schemas.openxmlformats.org/officeDocument/2006/relationships/font" Target="fonts/font2.fntdata"/><Relationship Id="rId19" Type="http://schemas.openxmlformats.org/officeDocument/2006/relationships/slide" Target="slides/slide1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slide" Target="slides/slide21.xml"/><Relationship Id="rId30" Type="http://schemas.openxmlformats.org/officeDocument/2006/relationships/slide" Target="slides/slide24.xml"/><Relationship Id="rId35" Type="http://schemas.openxmlformats.org/officeDocument/2006/relationships/slide" Target="slides/slide29.xml"/><Relationship Id="rId43" Type="http://schemas.openxmlformats.org/officeDocument/2006/relationships/slide" Target="slides/slide37.xml"/><Relationship Id="rId48" Type="http://schemas.openxmlformats.org/officeDocument/2006/relationships/slide" Target="slides/slide42.xml"/><Relationship Id="rId56" Type="http://schemas.openxmlformats.org/officeDocument/2006/relationships/slide" Target="slides/slide50.xml"/><Relationship Id="rId64" Type="http://schemas.openxmlformats.org/officeDocument/2006/relationships/font" Target="fonts/font5.fntdata"/><Relationship Id="rId69" Type="http://schemas.openxmlformats.org/officeDocument/2006/relationships/font" Target="fonts/font10.fntdata"/><Relationship Id="rId8" Type="http://schemas.openxmlformats.org/officeDocument/2006/relationships/slide" Target="slides/slide2.xml"/><Relationship Id="rId51" Type="http://schemas.openxmlformats.org/officeDocument/2006/relationships/slide" Target="slides/slide45.xml"/><Relationship Id="rId72" Type="http://schemas.openxmlformats.org/officeDocument/2006/relationships/font" Target="fonts/font13.fntdata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slide" Target="slides/slide19.xml"/><Relationship Id="rId33" Type="http://schemas.openxmlformats.org/officeDocument/2006/relationships/slide" Target="slides/slide27.xml"/><Relationship Id="rId38" Type="http://schemas.openxmlformats.org/officeDocument/2006/relationships/slide" Target="slides/slide32.xml"/><Relationship Id="rId46" Type="http://schemas.openxmlformats.org/officeDocument/2006/relationships/slide" Target="slides/slide40.xml"/><Relationship Id="rId59" Type="http://schemas.openxmlformats.org/officeDocument/2006/relationships/notesMaster" Target="notesMasters/notesMaster1.xml"/><Relationship Id="rId67" Type="http://schemas.openxmlformats.org/officeDocument/2006/relationships/font" Target="fonts/font8.fntdata"/><Relationship Id="rId20" Type="http://schemas.openxmlformats.org/officeDocument/2006/relationships/slide" Target="slides/slide14.xml"/><Relationship Id="rId41" Type="http://schemas.openxmlformats.org/officeDocument/2006/relationships/slide" Target="slides/slide35.xml"/><Relationship Id="rId54" Type="http://schemas.openxmlformats.org/officeDocument/2006/relationships/slide" Target="slides/slide48.xml"/><Relationship Id="rId62" Type="http://schemas.openxmlformats.org/officeDocument/2006/relationships/font" Target="fonts/font3.fntdata"/><Relationship Id="rId70" Type="http://schemas.openxmlformats.org/officeDocument/2006/relationships/font" Target="fonts/font11.fntdata"/><Relationship Id="rId75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slide" Target="slides/slide22.xml"/><Relationship Id="rId36" Type="http://schemas.openxmlformats.org/officeDocument/2006/relationships/slide" Target="slides/slide30.xml"/><Relationship Id="rId49" Type="http://schemas.openxmlformats.org/officeDocument/2006/relationships/slide" Target="slides/slide43.xml"/><Relationship Id="rId57" Type="http://schemas.openxmlformats.org/officeDocument/2006/relationships/slide" Target="slides/slide51.xml"/><Relationship Id="rId10" Type="http://schemas.openxmlformats.org/officeDocument/2006/relationships/slide" Target="slides/slide4.xml"/><Relationship Id="rId31" Type="http://schemas.openxmlformats.org/officeDocument/2006/relationships/slide" Target="slides/slide25.xml"/><Relationship Id="rId44" Type="http://schemas.openxmlformats.org/officeDocument/2006/relationships/slide" Target="slides/slide38.xml"/><Relationship Id="rId52" Type="http://schemas.openxmlformats.org/officeDocument/2006/relationships/slide" Target="slides/slide46.xml"/><Relationship Id="rId60" Type="http://schemas.openxmlformats.org/officeDocument/2006/relationships/font" Target="fonts/font1.fntdata"/><Relationship Id="rId65" Type="http://schemas.openxmlformats.org/officeDocument/2006/relationships/font" Target="fonts/font6.fntdata"/><Relationship Id="rId73" Type="http://schemas.openxmlformats.org/officeDocument/2006/relationships/presProps" Target="pres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3.xml"/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39" Type="http://schemas.openxmlformats.org/officeDocument/2006/relationships/slide" Target="slides/slide33.xml"/><Relationship Id="rId34" Type="http://schemas.openxmlformats.org/officeDocument/2006/relationships/slide" Target="slides/slide28.xml"/><Relationship Id="rId50" Type="http://schemas.openxmlformats.org/officeDocument/2006/relationships/slide" Target="slides/slide44.xml"/><Relationship Id="rId55" Type="http://schemas.openxmlformats.org/officeDocument/2006/relationships/slide" Target="slides/slide49.xml"/><Relationship Id="rId76" Type="http://schemas.openxmlformats.org/officeDocument/2006/relationships/tableStyles" Target="tableStyles.xml"/><Relationship Id="rId7" Type="http://schemas.openxmlformats.org/officeDocument/2006/relationships/slide" Target="slides/slide1.xml"/><Relationship Id="rId71" Type="http://schemas.openxmlformats.org/officeDocument/2006/relationships/font" Target="fonts/font12.fntdata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../embeddings/oleObject1.bin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en-GB"/>
              <a:t>Peak Correlation Velocity</a:t>
            </a:r>
          </a:p>
        </c:rich>
      </c:tx>
      <c:layout/>
      <c:overlay val="0"/>
    </c:title>
    <c:autoTitleDeleted val="0"/>
    <c:plotArea>
      <c:layout>
        <c:manualLayout>
          <c:layoutTarget val="inner"/>
          <c:xMode val="edge"/>
          <c:yMode val="edge"/>
          <c:x val="9.8571741032371027E-2"/>
          <c:y val="0.19480351414406538"/>
          <c:w val="0.85157851650852689"/>
          <c:h val="0.60505358705161849"/>
        </c:manualLayout>
      </c:layout>
      <c:lineChart>
        <c:grouping val="standard"/>
        <c:varyColors val="0"/>
        <c:ser>
          <c:idx val="0"/>
          <c:order val="0"/>
          <c:tx>
            <c:strRef>
              <c:f>'0318 25042007'!$B$1</c:f>
              <c:strCache>
                <c:ptCount val="1"/>
                <c:pt idx="0">
                  <c:v>Peak Velocity</c:v>
                </c:pt>
              </c:strCache>
            </c:strRef>
          </c:tx>
          <c:spPr>
            <a:ln w="19050">
              <a:solidFill>
                <a:schemeClr val="tx1"/>
              </a:solidFill>
            </a:ln>
          </c:spPr>
          <c:marker>
            <c:spPr>
              <a:solidFill>
                <a:schemeClr val="tx1"/>
              </a:solidFill>
              <a:ln>
                <a:solidFill>
                  <a:schemeClr val="tx1"/>
                </a:solidFill>
              </a:ln>
            </c:spPr>
          </c:marker>
          <c:errBars>
            <c:errDir val="y"/>
            <c:errBarType val="both"/>
            <c:errValType val="cust"/>
            <c:noEndCap val="0"/>
            <c:plus>
              <c:numRef>
                <c:f>'0318 25042007'!$D$2:$D$52</c:f>
                <c:numCache>
                  <c:formatCode>General</c:formatCode>
                  <c:ptCount val="51"/>
                  <c:pt idx="0">
                    <c:v>1.55</c:v>
                  </c:pt>
                  <c:pt idx="1">
                    <c:v>1.59</c:v>
                  </c:pt>
                  <c:pt idx="2">
                    <c:v>1.605</c:v>
                  </c:pt>
                  <c:pt idx="3">
                    <c:v>1.62</c:v>
                  </c:pt>
                  <c:pt idx="4">
                    <c:v>1.635</c:v>
                  </c:pt>
                  <c:pt idx="5">
                    <c:v>1.625</c:v>
                  </c:pt>
                  <c:pt idx="6">
                    <c:v>3.24</c:v>
                  </c:pt>
                  <c:pt idx="7">
                    <c:v>1.625</c:v>
                  </c:pt>
                  <c:pt idx="8">
                    <c:v>1.61</c:v>
                  </c:pt>
                  <c:pt idx="9">
                    <c:v>1.62</c:v>
                  </c:pt>
                  <c:pt idx="10">
                    <c:v>1.585</c:v>
                  </c:pt>
                  <c:pt idx="11">
                    <c:v>1.595</c:v>
                  </c:pt>
                  <c:pt idx="12">
                    <c:v>1.585</c:v>
                  </c:pt>
                  <c:pt idx="13">
                    <c:v>3.21</c:v>
                  </c:pt>
                  <c:pt idx="14">
                    <c:v>3.13</c:v>
                  </c:pt>
                  <c:pt idx="15">
                    <c:v>1.58</c:v>
                  </c:pt>
                  <c:pt idx="16">
                    <c:v>3.15</c:v>
                  </c:pt>
                  <c:pt idx="17">
                    <c:v>3.18</c:v>
                  </c:pt>
                  <c:pt idx="18">
                    <c:v>1.61</c:v>
                  </c:pt>
                  <c:pt idx="19">
                    <c:v>3.24</c:v>
                  </c:pt>
                  <c:pt idx="20">
                    <c:v>3.23</c:v>
                  </c:pt>
                  <c:pt idx="21">
                    <c:v>1.6500000000000001</c:v>
                  </c:pt>
                  <c:pt idx="22">
                    <c:v>3.2800000000000002</c:v>
                  </c:pt>
                  <c:pt idx="23">
                    <c:v>3.2600000000000002</c:v>
                  </c:pt>
                  <c:pt idx="24">
                    <c:v>3.3099999999999987</c:v>
                  </c:pt>
                  <c:pt idx="25">
                    <c:v>3.34</c:v>
                  </c:pt>
                  <c:pt idx="26">
                    <c:v>1.6900000000000024</c:v>
                  </c:pt>
                  <c:pt idx="27">
                    <c:v>1.6800000000000024</c:v>
                  </c:pt>
                  <c:pt idx="28">
                    <c:v>3.3299999999999987</c:v>
                  </c:pt>
                  <c:pt idx="29">
                    <c:v>3.3099999999999987</c:v>
                  </c:pt>
                  <c:pt idx="30">
                    <c:v>3.36</c:v>
                  </c:pt>
                  <c:pt idx="31">
                    <c:v>3.27</c:v>
                  </c:pt>
                  <c:pt idx="32">
                    <c:v>3.2800000000000002</c:v>
                  </c:pt>
                  <c:pt idx="33">
                    <c:v>3.25</c:v>
                  </c:pt>
                  <c:pt idx="34">
                    <c:v>3.19</c:v>
                  </c:pt>
                  <c:pt idx="35">
                    <c:v>3.23</c:v>
                  </c:pt>
                  <c:pt idx="36">
                    <c:v>3.24</c:v>
                  </c:pt>
                  <c:pt idx="37">
                    <c:v>3.23</c:v>
                  </c:pt>
                  <c:pt idx="38">
                    <c:v>3.2600000000000002</c:v>
                  </c:pt>
                  <c:pt idx="39">
                    <c:v>3.3200000000000003</c:v>
                  </c:pt>
                  <c:pt idx="40">
                    <c:v>3.3200000000000003</c:v>
                  </c:pt>
                  <c:pt idx="41">
                    <c:v>3.4</c:v>
                  </c:pt>
                  <c:pt idx="42">
                    <c:v>3.34</c:v>
                  </c:pt>
                  <c:pt idx="43">
                    <c:v>3.34</c:v>
                  </c:pt>
                  <c:pt idx="44">
                    <c:v>3.38</c:v>
                  </c:pt>
                  <c:pt idx="45">
                    <c:v>3.3899999999999997</c:v>
                  </c:pt>
                  <c:pt idx="46">
                    <c:v>3.38</c:v>
                  </c:pt>
                  <c:pt idx="47">
                    <c:v>3.4</c:v>
                  </c:pt>
                  <c:pt idx="48">
                    <c:v>3.3099999999999987</c:v>
                  </c:pt>
                  <c:pt idx="49">
                    <c:v>3.24</c:v>
                  </c:pt>
                  <c:pt idx="50">
                    <c:v>3.21</c:v>
                  </c:pt>
                </c:numCache>
              </c:numRef>
            </c:plus>
            <c:minus>
              <c:numRef>
                <c:f>'0318 25042007'!$D$2:$D$52</c:f>
                <c:numCache>
                  <c:formatCode>General</c:formatCode>
                  <c:ptCount val="51"/>
                  <c:pt idx="0">
                    <c:v>1.55</c:v>
                  </c:pt>
                  <c:pt idx="1">
                    <c:v>1.59</c:v>
                  </c:pt>
                  <c:pt idx="2">
                    <c:v>1.605</c:v>
                  </c:pt>
                  <c:pt idx="3">
                    <c:v>1.62</c:v>
                  </c:pt>
                  <c:pt idx="4">
                    <c:v>1.635</c:v>
                  </c:pt>
                  <c:pt idx="5">
                    <c:v>1.625</c:v>
                  </c:pt>
                  <c:pt idx="6">
                    <c:v>3.24</c:v>
                  </c:pt>
                  <c:pt idx="7">
                    <c:v>1.625</c:v>
                  </c:pt>
                  <c:pt idx="8">
                    <c:v>1.61</c:v>
                  </c:pt>
                  <c:pt idx="9">
                    <c:v>1.62</c:v>
                  </c:pt>
                  <c:pt idx="10">
                    <c:v>1.585</c:v>
                  </c:pt>
                  <c:pt idx="11">
                    <c:v>1.595</c:v>
                  </c:pt>
                  <c:pt idx="12">
                    <c:v>1.585</c:v>
                  </c:pt>
                  <c:pt idx="13">
                    <c:v>3.21</c:v>
                  </c:pt>
                  <c:pt idx="14">
                    <c:v>3.13</c:v>
                  </c:pt>
                  <c:pt idx="15">
                    <c:v>1.58</c:v>
                  </c:pt>
                  <c:pt idx="16">
                    <c:v>3.15</c:v>
                  </c:pt>
                  <c:pt idx="17">
                    <c:v>3.18</c:v>
                  </c:pt>
                  <c:pt idx="18">
                    <c:v>1.61</c:v>
                  </c:pt>
                  <c:pt idx="19">
                    <c:v>3.24</c:v>
                  </c:pt>
                  <c:pt idx="20">
                    <c:v>3.23</c:v>
                  </c:pt>
                  <c:pt idx="21">
                    <c:v>1.6500000000000001</c:v>
                  </c:pt>
                  <c:pt idx="22">
                    <c:v>3.2800000000000002</c:v>
                  </c:pt>
                  <c:pt idx="23">
                    <c:v>3.2600000000000002</c:v>
                  </c:pt>
                  <c:pt idx="24">
                    <c:v>3.3099999999999987</c:v>
                  </c:pt>
                  <c:pt idx="25">
                    <c:v>3.34</c:v>
                  </c:pt>
                  <c:pt idx="26">
                    <c:v>1.6900000000000024</c:v>
                  </c:pt>
                  <c:pt idx="27">
                    <c:v>1.6800000000000024</c:v>
                  </c:pt>
                  <c:pt idx="28">
                    <c:v>3.3299999999999987</c:v>
                  </c:pt>
                  <c:pt idx="29">
                    <c:v>3.3099999999999987</c:v>
                  </c:pt>
                  <c:pt idx="30">
                    <c:v>3.36</c:v>
                  </c:pt>
                  <c:pt idx="31">
                    <c:v>3.27</c:v>
                  </c:pt>
                  <c:pt idx="32">
                    <c:v>3.2800000000000002</c:v>
                  </c:pt>
                  <c:pt idx="33">
                    <c:v>3.25</c:v>
                  </c:pt>
                  <c:pt idx="34">
                    <c:v>3.19</c:v>
                  </c:pt>
                  <c:pt idx="35">
                    <c:v>3.23</c:v>
                  </c:pt>
                  <c:pt idx="36">
                    <c:v>3.24</c:v>
                  </c:pt>
                  <c:pt idx="37">
                    <c:v>3.23</c:v>
                  </c:pt>
                  <c:pt idx="38">
                    <c:v>3.2600000000000002</c:v>
                  </c:pt>
                  <c:pt idx="39">
                    <c:v>3.3200000000000003</c:v>
                  </c:pt>
                  <c:pt idx="40">
                    <c:v>3.3200000000000003</c:v>
                  </c:pt>
                  <c:pt idx="41">
                    <c:v>3.4</c:v>
                  </c:pt>
                  <c:pt idx="42">
                    <c:v>3.34</c:v>
                  </c:pt>
                  <c:pt idx="43">
                    <c:v>3.34</c:v>
                  </c:pt>
                  <c:pt idx="44">
                    <c:v>3.38</c:v>
                  </c:pt>
                  <c:pt idx="45">
                    <c:v>3.3899999999999997</c:v>
                  </c:pt>
                  <c:pt idx="46">
                    <c:v>3.38</c:v>
                  </c:pt>
                  <c:pt idx="47">
                    <c:v>3.4</c:v>
                  </c:pt>
                  <c:pt idx="48">
                    <c:v>3.3099999999999987</c:v>
                  </c:pt>
                  <c:pt idx="49">
                    <c:v>3.24</c:v>
                  </c:pt>
                  <c:pt idx="50">
                    <c:v>3.21</c:v>
                  </c:pt>
                </c:numCache>
              </c:numRef>
            </c:minus>
          </c:errBars>
          <c:cat>
            <c:numRef>
              <c:f>'0318 25042007'!$A$2:$A$52</c:f>
              <c:numCache>
                <c:formatCode>hh:mm</c:formatCode>
                <c:ptCount val="51"/>
                <c:pt idx="0">
                  <c:v>0.60416666666666652</c:v>
                </c:pt>
                <c:pt idx="1">
                  <c:v>0.60486111111111163</c:v>
                </c:pt>
                <c:pt idx="2">
                  <c:v>0.60555555555555562</c:v>
                </c:pt>
                <c:pt idx="3">
                  <c:v>0.60625000000000062</c:v>
                </c:pt>
                <c:pt idx="4">
                  <c:v>0.60694444444444684</c:v>
                </c:pt>
                <c:pt idx="5">
                  <c:v>0.60763888888889084</c:v>
                </c:pt>
                <c:pt idx="6">
                  <c:v>0.60833333333333395</c:v>
                </c:pt>
                <c:pt idx="7">
                  <c:v>0.60902777777777894</c:v>
                </c:pt>
                <c:pt idx="8">
                  <c:v>0.60972222222222305</c:v>
                </c:pt>
                <c:pt idx="9">
                  <c:v>0.6104166666666675</c:v>
                </c:pt>
                <c:pt idx="10">
                  <c:v>0.61111111111111205</c:v>
                </c:pt>
                <c:pt idx="11">
                  <c:v>0.61180555555555871</c:v>
                </c:pt>
                <c:pt idx="12">
                  <c:v>0.61250000000000104</c:v>
                </c:pt>
                <c:pt idx="13">
                  <c:v>0.61319444444444771</c:v>
                </c:pt>
                <c:pt idx="14">
                  <c:v>0.6138888888888917</c:v>
                </c:pt>
                <c:pt idx="15">
                  <c:v>0.61458333333333504</c:v>
                </c:pt>
                <c:pt idx="16">
                  <c:v>0.61527777777777903</c:v>
                </c:pt>
                <c:pt idx="17">
                  <c:v>0.61597222222222403</c:v>
                </c:pt>
                <c:pt idx="18">
                  <c:v>0.61666666666666903</c:v>
                </c:pt>
                <c:pt idx="19">
                  <c:v>0.61736111111111303</c:v>
                </c:pt>
                <c:pt idx="20">
                  <c:v>0.61805555555555947</c:v>
                </c:pt>
                <c:pt idx="21">
                  <c:v>0.61875000000000335</c:v>
                </c:pt>
                <c:pt idx="22">
                  <c:v>0.61944444444444835</c:v>
                </c:pt>
                <c:pt idx="23">
                  <c:v>0.62013888888889235</c:v>
                </c:pt>
                <c:pt idx="24">
                  <c:v>0.62083333333333734</c:v>
                </c:pt>
                <c:pt idx="25">
                  <c:v>0.62152777777778001</c:v>
                </c:pt>
                <c:pt idx="26">
                  <c:v>0.62222222222222501</c:v>
                </c:pt>
                <c:pt idx="27">
                  <c:v>0.62291666666667134</c:v>
                </c:pt>
                <c:pt idx="28">
                  <c:v>0.62361111111111533</c:v>
                </c:pt>
                <c:pt idx="29">
                  <c:v>0.62430555555556022</c:v>
                </c:pt>
                <c:pt idx="30">
                  <c:v>0.62500000000000422</c:v>
                </c:pt>
                <c:pt idx="31">
                  <c:v>0.62569444444445044</c:v>
                </c:pt>
                <c:pt idx="32">
                  <c:v>0.62638888888889321</c:v>
                </c:pt>
                <c:pt idx="33">
                  <c:v>0.62708333333333821</c:v>
                </c:pt>
                <c:pt idx="34">
                  <c:v>0.62777777777778165</c:v>
                </c:pt>
                <c:pt idx="35">
                  <c:v>0.62847222222222598</c:v>
                </c:pt>
                <c:pt idx="36">
                  <c:v>0.62916666666667165</c:v>
                </c:pt>
                <c:pt idx="37">
                  <c:v>0.62986111111111565</c:v>
                </c:pt>
                <c:pt idx="38">
                  <c:v>0.63055555555556064</c:v>
                </c:pt>
                <c:pt idx="39">
                  <c:v>0.63125000000000464</c:v>
                </c:pt>
                <c:pt idx="40">
                  <c:v>0.63194444444445108</c:v>
                </c:pt>
                <c:pt idx="41">
                  <c:v>0.63263888888889508</c:v>
                </c:pt>
                <c:pt idx="42">
                  <c:v>0.63333333333333863</c:v>
                </c:pt>
                <c:pt idx="43">
                  <c:v>0.63402777777778263</c:v>
                </c:pt>
                <c:pt idx="44">
                  <c:v>0.63472222222222763</c:v>
                </c:pt>
                <c:pt idx="45">
                  <c:v>0.63541666666667262</c:v>
                </c:pt>
                <c:pt idx="46">
                  <c:v>0.63611111111111662</c:v>
                </c:pt>
                <c:pt idx="47">
                  <c:v>0.63680555555556284</c:v>
                </c:pt>
                <c:pt idx="48">
                  <c:v>0.63750000000000495</c:v>
                </c:pt>
                <c:pt idx="49">
                  <c:v>0.63819444444445184</c:v>
                </c:pt>
                <c:pt idx="50">
                  <c:v>0.63888888888889583</c:v>
                </c:pt>
              </c:numCache>
            </c:numRef>
          </c:cat>
          <c:val>
            <c:numRef>
              <c:f>'0318 25042007'!$B$2:$B$52</c:f>
              <c:numCache>
                <c:formatCode>General</c:formatCode>
                <c:ptCount val="51"/>
                <c:pt idx="0">
                  <c:v>310</c:v>
                </c:pt>
                <c:pt idx="1">
                  <c:v>318</c:v>
                </c:pt>
                <c:pt idx="2">
                  <c:v>321</c:v>
                </c:pt>
                <c:pt idx="3">
                  <c:v>324</c:v>
                </c:pt>
                <c:pt idx="4">
                  <c:v>327</c:v>
                </c:pt>
                <c:pt idx="5">
                  <c:v>325</c:v>
                </c:pt>
                <c:pt idx="6">
                  <c:v>324</c:v>
                </c:pt>
                <c:pt idx="7">
                  <c:v>325</c:v>
                </c:pt>
                <c:pt idx="8">
                  <c:v>322</c:v>
                </c:pt>
                <c:pt idx="9">
                  <c:v>324</c:v>
                </c:pt>
                <c:pt idx="10">
                  <c:v>317</c:v>
                </c:pt>
                <c:pt idx="11">
                  <c:v>319</c:v>
                </c:pt>
                <c:pt idx="12">
                  <c:v>317</c:v>
                </c:pt>
                <c:pt idx="13">
                  <c:v>321</c:v>
                </c:pt>
                <c:pt idx="14">
                  <c:v>313</c:v>
                </c:pt>
                <c:pt idx="15">
                  <c:v>316</c:v>
                </c:pt>
                <c:pt idx="16">
                  <c:v>315</c:v>
                </c:pt>
                <c:pt idx="17">
                  <c:v>318</c:v>
                </c:pt>
                <c:pt idx="18">
                  <c:v>322</c:v>
                </c:pt>
                <c:pt idx="19">
                  <c:v>324</c:v>
                </c:pt>
                <c:pt idx="20">
                  <c:v>323</c:v>
                </c:pt>
                <c:pt idx="21">
                  <c:v>330</c:v>
                </c:pt>
                <c:pt idx="22">
                  <c:v>328</c:v>
                </c:pt>
                <c:pt idx="23">
                  <c:v>326</c:v>
                </c:pt>
                <c:pt idx="24">
                  <c:v>331</c:v>
                </c:pt>
                <c:pt idx="25">
                  <c:v>334</c:v>
                </c:pt>
                <c:pt idx="26">
                  <c:v>338</c:v>
                </c:pt>
                <c:pt idx="27">
                  <c:v>336</c:v>
                </c:pt>
                <c:pt idx="28">
                  <c:v>333</c:v>
                </c:pt>
                <c:pt idx="29">
                  <c:v>331</c:v>
                </c:pt>
                <c:pt idx="30">
                  <c:v>336</c:v>
                </c:pt>
                <c:pt idx="31">
                  <c:v>327</c:v>
                </c:pt>
                <c:pt idx="32">
                  <c:v>328</c:v>
                </c:pt>
                <c:pt idx="33">
                  <c:v>325</c:v>
                </c:pt>
                <c:pt idx="34">
                  <c:v>319</c:v>
                </c:pt>
                <c:pt idx="35">
                  <c:v>323</c:v>
                </c:pt>
                <c:pt idx="36">
                  <c:v>324</c:v>
                </c:pt>
                <c:pt idx="37">
                  <c:v>323</c:v>
                </c:pt>
                <c:pt idx="38">
                  <c:v>326</c:v>
                </c:pt>
                <c:pt idx="39">
                  <c:v>332</c:v>
                </c:pt>
                <c:pt idx="40">
                  <c:v>332</c:v>
                </c:pt>
                <c:pt idx="41">
                  <c:v>340</c:v>
                </c:pt>
                <c:pt idx="42">
                  <c:v>334</c:v>
                </c:pt>
                <c:pt idx="43">
                  <c:v>334</c:v>
                </c:pt>
                <c:pt idx="44">
                  <c:v>338</c:v>
                </c:pt>
                <c:pt idx="45">
                  <c:v>339</c:v>
                </c:pt>
                <c:pt idx="46">
                  <c:v>338</c:v>
                </c:pt>
                <c:pt idx="47">
                  <c:v>340</c:v>
                </c:pt>
                <c:pt idx="48">
                  <c:v>331</c:v>
                </c:pt>
                <c:pt idx="49">
                  <c:v>324</c:v>
                </c:pt>
                <c:pt idx="50">
                  <c:v>321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603D-48C5-BE58-EBEDE829480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31476864"/>
        <c:axId val="135102464"/>
      </c:lineChart>
      <c:catAx>
        <c:axId val="131476864"/>
        <c:scaling>
          <c:orientation val="minMax"/>
        </c:scaling>
        <c:delete val="0"/>
        <c:axPos val="b"/>
        <c:numFmt formatCode="hh:mm" sourceLinked="1"/>
        <c:majorTickMark val="out"/>
        <c:minorTickMark val="none"/>
        <c:tickLblPos val="nextTo"/>
        <c:crossAx val="135102464"/>
        <c:crosses val="autoZero"/>
        <c:auto val="1"/>
        <c:lblAlgn val="ctr"/>
        <c:lblOffset val="100"/>
        <c:noMultiLvlLbl val="0"/>
      </c:catAx>
      <c:valAx>
        <c:axId val="135102464"/>
        <c:scaling>
          <c:orientation val="minMax"/>
          <c:max val="350"/>
          <c:min val="290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31476864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58199561624999996"/>
          <c:y val="0.69536765333022554"/>
          <c:w val="0.23431955380577429"/>
          <c:h val="8.3717191601050067E-2"/>
        </c:manualLayout>
      </c:layout>
      <c:overlay val="0"/>
    </c:legend>
    <c:plotVisOnly val="1"/>
    <c:dispBlanksAs val="gap"/>
    <c:showDLblsOverMax val="0"/>
  </c:chart>
  <c:spPr>
    <a:solidFill>
      <a:schemeClr val="bg1"/>
    </a:solidFill>
  </c:spPr>
  <c:externalData r:id="rId1">
    <c:autoUpdate val="0"/>
  </c:externalData>
</c:chartSpac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1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2.w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47.wmf"/><Relationship Id="rId1" Type="http://schemas.openxmlformats.org/officeDocument/2006/relationships/image" Target="../media/image46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48.wmf"/></Relationships>
</file>

<file path=ppt/drawings/_rels/vmlDrawing5.vml.rels><?xml version="1.0" encoding="UTF-8" standalone="yes"?>
<Relationships xmlns="http://schemas.openxmlformats.org/package/2006/relationships"><Relationship Id="rId2" Type="http://schemas.openxmlformats.org/officeDocument/2006/relationships/image" Target="../media/image50.wmf"/><Relationship Id="rId1" Type="http://schemas.openxmlformats.org/officeDocument/2006/relationships/image" Target="../media/image49.w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52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/>
        </p:nvSpPr>
        <p:spPr>
          <a:xfrm>
            <a:off x="0" y="0"/>
            <a:ext cx="7008813" cy="9294813"/>
          </a:xfrm>
          <a:prstGeom prst="roundRect">
            <a:avLst>
              <a:gd name="adj" fmla="val 19"/>
            </a:avLst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94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" name="Google Shape;4;n"/>
          <p:cNvSpPr/>
          <p:nvPr/>
        </p:nvSpPr>
        <p:spPr>
          <a:xfrm>
            <a:off x="0" y="0"/>
            <a:ext cx="7008813" cy="9294813"/>
          </a:xfrm>
          <a:prstGeom prst="roundRect">
            <a:avLst>
              <a:gd name="adj" fmla="val 19"/>
            </a:avLst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94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" name="Google Shape;5;n"/>
          <p:cNvSpPr/>
          <p:nvPr/>
        </p:nvSpPr>
        <p:spPr>
          <a:xfrm>
            <a:off x="0" y="0"/>
            <a:ext cx="7008813" cy="9294813"/>
          </a:xfrm>
          <a:prstGeom prst="roundRect">
            <a:avLst>
              <a:gd name="adj" fmla="val 19"/>
            </a:avLst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94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" name="Google Shape;6;n"/>
          <p:cNvSpPr/>
          <p:nvPr/>
        </p:nvSpPr>
        <p:spPr>
          <a:xfrm>
            <a:off x="0" y="0"/>
            <a:ext cx="7008813" cy="9294813"/>
          </a:xfrm>
          <a:prstGeom prst="roundRect">
            <a:avLst>
              <a:gd name="adj" fmla="val 19"/>
            </a:avLst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94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" name="Google Shape;7;n"/>
          <p:cNvSpPr/>
          <p:nvPr/>
        </p:nvSpPr>
        <p:spPr>
          <a:xfrm>
            <a:off x="0" y="0"/>
            <a:ext cx="7008813" cy="9294813"/>
          </a:xfrm>
          <a:prstGeom prst="roundRect">
            <a:avLst>
              <a:gd name="adj" fmla="val 19"/>
            </a:avLst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94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" name="Google Shape;8;n"/>
          <p:cNvSpPr/>
          <p:nvPr/>
        </p:nvSpPr>
        <p:spPr>
          <a:xfrm>
            <a:off x="0" y="0"/>
            <a:ext cx="7008813" cy="9294813"/>
          </a:xfrm>
          <a:prstGeom prst="roundRect">
            <a:avLst>
              <a:gd name="adj" fmla="val 19"/>
            </a:avLst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94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" name="Google Shape;9;n"/>
          <p:cNvSpPr/>
          <p:nvPr/>
        </p:nvSpPr>
        <p:spPr>
          <a:xfrm>
            <a:off x="0" y="0"/>
            <a:ext cx="7008813" cy="9294813"/>
          </a:xfrm>
          <a:prstGeom prst="roundRect">
            <a:avLst>
              <a:gd name="adj" fmla="val 19"/>
            </a:avLst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94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" name="Google Shape;10;n"/>
          <p:cNvSpPr/>
          <p:nvPr/>
        </p:nvSpPr>
        <p:spPr>
          <a:xfrm>
            <a:off x="0" y="0"/>
            <a:ext cx="7008813" cy="9294813"/>
          </a:xfrm>
          <a:prstGeom prst="roundRect">
            <a:avLst>
              <a:gd name="adj" fmla="val 19"/>
            </a:avLst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94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" name="Google Shape;11;n"/>
          <p:cNvSpPr>
            <a:spLocks noGrp="1" noRot="1" noChangeAspect="1"/>
          </p:cNvSpPr>
          <p:nvPr>
            <p:ph type="sldImg" idx="2"/>
          </p:nvPr>
        </p:nvSpPr>
        <p:spPr>
          <a:xfrm>
            <a:off x="1106488" y="812800"/>
            <a:ext cx="5330825" cy="399415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12" name="Google Shape;12;n"/>
          <p:cNvSpPr txBox="1">
            <a:spLocks noGrp="1"/>
          </p:cNvSpPr>
          <p:nvPr>
            <p:ph type="body" idx="1"/>
          </p:nvPr>
        </p:nvSpPr>
        <p:spPr>
          <a:xfrm>
            <a:off x="755650" y="5078413"/>
            <a:ext cx="6034088" cy="47974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marR="0" lvl="0" indent="-228600" algn="l" rtl="0">
              <a:spcBef>
                <a:spcPts val="36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marL="914400" marR="0" lvl="1" indent="-228600" algn="l" rtl="0">
              <a:spcBef>
                <a:spcPts val="36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2pPr>
            <a:lvl3pPr marL="1371600" marR="0" lvl="2" indent="-228600" algn="l" rtl="0">
              <a:spcBef>
                <a:spcPts val="36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3pPr>
            <a:lvl4pPr marL="1828800" marR="0" lvl="3" indent="-228600" algn="l" rtl="0">
              <a:spcBef>
                <a:spcPts val="36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4pPr>
            <a:lvl5pPr marL="2286000" marR="0" lvl="4" indent="-228600" algn="l" rtl="0">
              <a:spcBef>
                <a:spcPts val="36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" name="Google Shape;13;n"/>
          <p:cNvSpPr txBox="1">
            <a:spLocks noGrp="1"/>
          </p:cNvSpPr>
          <p:nvPr>
            <p:ph type="hdr" idx="3"/>
          </p:nvPr>
        </p:nvSpPr>
        <p:spPr>
          <a:xfrm>
            <a:off x="0" y="0"/>
            <a:ext cx="3267075" cy="520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R="0" lvl="0" algn="l" rtl="0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Times New Roman"/>
              <a:buNone/>
              <a:defRPr sz="14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marR="0" lvl="1" algn="l" rtl="0">
              <a:lnSpc>
                <a:spcPct val="94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94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94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94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4" name="Google Shape;14;n"/>
          <p:cNvSpPr txBox="1">
            <a:spLocks noGrp="1"/>
          </p:cNvSpPr>
          <p:nvPr>
            <p:ph type="dt" idx="10"/>
          </p:nvPr>
        </p:nvSpPr>
        <p:spPr>
          <a:xfrm>
            <a:off x="4278313" y="0"/>
            <a:ext cx="3267075" cy="520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R="0" lvl="0" algn="r" rtl="0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Times New Roman"/>
              <a:buNone/>
              <a:defRPr sz="14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marR="0" lvl="1" algn="l" rtl="0">
              <a:lnSpc>
                <a:spcPct val="94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94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94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94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5" name="Google Shape;15;n"/>
          <p:cNvSpPr txBox="1">
            <a:spLocks noGrp="1"/>
          </p:cNvSpPr>
          <p:nvPr>
            <p:ph type="ftr" idx="11"/>
          </p:nvPr>
        </p:nvSpPr>
        <p:spPr>
          <a:xfrm>
            <a:off x="0" y="10156825"/>
            <a:ext cx="3267075" cy="520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marR="0" lvl="0" algn="l" rtl="0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Times New Roman"/>
              <a:buNone/>
              <a:defRPr sz="14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marR="0" lvl="1" algn="l" rtl="0">
              <a:lnSpc>
                <a:spcPct val="94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94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94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94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6" name="Google Shape;16;n"/>
          <p:cNvSpPr txBox="1">
            <a:spLocks noGrp="1"/>
          </p:cNvSpPr>
          <p:nvPr>
            <p:ph type="sldNum" idx="12"/>
          </p:nvPr>
        </p:nvSpPr>
        <p:spPr>
          <a:xfrm>
            <a:off x="4278313" y="10156825"/>
            <a:ext cx="3267075" cy="520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/>
          <a:p>
            <a:pPr marL="0" marR="0" lvl="0" indent="0" algn="r" rtl="0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Times New Roman"/>
              <a:buNone/>
            </a:pPr>
            <a:fld id="{00000000-1234-1234-1234-123412341234}" type="slidenum">
              <a:rPr lang="en-GB" sz="1400" b="0" u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‹#›</a:t>
            </a:fld>
            <a:endParaRPr sz="1400" b="0" u="none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" name="Google Shape;203;p1:notes"/>
          <p:cNvSpPr txBox="1">
            <a:spLocks noGrp="1"/>
          </p:cNvSpPr>
          <p:nvPr>
            <p:ph type="body" idx="1"/>
          </p:nvPr>
        </p:nvSpPr>
        <p:spPr>
          <a:xfrm>
            <a:off x="755650" y="5078413"/>
            <a:ext cx="6034088" cy="4797425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4" name="Google Shape;204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09663" y="812800"/>
            <a:ext cx="5324475" cy="399415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6" name="Google Shape;646;g5c9f836820_1_73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06488" y="812800"/>
            <a:ext cx="5330700" cy="39942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47" name="Google Shape;647;g5c9f836820_1_735:notes"/>
          <p:cNvSpPr txBox="1">
            <a:spLocks noGrp="1"/>
          </p:cNvSpPr>
          <p:nvPr>
            <p:ph type="body" idx="1"/>
          </p:nvPr>
        </p:nvSpPr>
        <p:spPr>
          <a:xfrm>
            <a:off x="755650" y="5078413"/>
            <a:ext cx="6034200" cy="47973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48" name="Google Shape;648;g5c9f836820_1_735:notes"/>
          <p:cNvSpPr txBox="1">
            <a:spLocks noGrp="1"/>
          </p:cNvSpPr>
          <p:nvPr>
            <p:ph type="sldNum" idx="12"/>
          </p:nvPr>
        </p:nvSpPr>
        <p:spPr>
          <a:xfrm>
            <a:off x="4278313" y="10156825"/>
            <a:ext cx="3267000" cy="5208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Times New Roman"/>
              <a:buNone/>
            </a:pPr>
            <a:fld id="{00000000-1234-1234-1234-123412341234}" type="slidenum">
              <a:rPr lang="en-GB"/>
              <a:t>43</a:t>
            </a:fld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7" name="Google Shape;657;g5c9f836820_1_74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06488" y="812800"/>
            <a:ext cx="5330700" cy="39942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58" name="Google Shape;658;g5c9f836820_1_747:notes"/>
          <p:cNvSpPr txBox="1">
            <a:spLocks noGrp="1"/>
          </p:cNvSpPr>
          <p:nvPr>
            <p:ph type="body" idx="1"/>
          </p:nvPr>
        </p:nvSpPr>
        <p:spPr>
          <a:xfrm>
            <a:off x="755650" y="5078413"/>
            <a:ext cx="6034200" cy="47973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59" name="Google Shape;659;g5c9f836820_1_747:notes"/>
          <p:cNvSpPr txBox="1">
            <a:spLocks noGrp="1"/>
          </p:cNvSpPr>
          <p:nvPr>
            <p:ph type="sldNum" idx="12"/>
          </p:nvPr>
        </p:nvSpPr>
        <p:spPr>
          <a:xfrm>
            <a:off x="4278313" y="10156825"/>
            <a:ext cx="3267000" cy="5208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44</a:t>
            </a:fld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8" name="Google Shape;668;g5c9f836820_1_75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06488" y="812800"/>
            <a:ext cx="5330700" cy="39942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69" name="Google Shape;669;g5c9f836820_1_758:notes"/>
          <p:cNvSpPr txBox="1">
            <a:spLocks noGrp="1"/>
          </p:cNvSpPr>
          <p:nvPr>
            <p:ph type="body" idx="1"/>
          </p:nvPr>
        </p:nvSpPr>
        <p:spPr>
          <a:xfrm>
            <a:off x="755650" y="5078413"/>
            <a:ext cx="6034200" cy="47973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70" name="Google Shape;670;g5c9f836820_1_758:notes"/>
          <p:cNvSpPr txBox="1">
            <a:spLocks noGrp="1"/>
          </p:cNvSpPr>
          <p:nvPr>
            <p:ph type="sldNum" idx="12"/>
          </p:nvPr>
        </p:nvSpPr>
        <p:spPr>
          <a:xfrm>
            <a:off x="4278313" y="10156825"/>
            <a:ext cx="3267000" cy="5208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45</a:t>
            </a:fld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9" name="Google Shape;679;g5c9f836820_1_77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06488" y="812800"/>
            <a:ext cx="5330700" cy="39942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80" name="Google Shape;680;g5c9f836820_1_770:notes"/>
          <p:cNvSpPr txBox="1">
            <a:spLocks noGrp="1"/>
          </p:cNvSpPr>
          <p:nvPr>
            <p:ph type="body" idx="1"/>
          </p:nvPr>
        </p:nvSpPr>
        <p:spPr>
          <a:xfrm>
            <a:off x="755650" y="5078413"/>
            <a:ext cx="6034200" cy="47973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81" name="Google Shape;681;g5c9f836820_1_770:notes"/>
          <p:cNvSpPr txBox="1">
            <a:spLocks noGrp="1"/>
          </p:cNvSpPr>
          <p:nvPr>
            <p:ph type="sldNum" idx="12"/>
          </p:nvPr>
        </p:nvSpPr>
        <p:spPr>
          <a:xfrm>
            <a:off x="4278313" y="10156825"/>
            <a:ext cx="3267000" cy="5208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46</a:t>
            </a:fld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0" name="Google Shape;690;g5c9f836820_1_78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06488" y="812800"/>
            <a:ext cx="5330700" cy="39942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91" name="Google Shape;691;g5c9f836820_1_780:notes"/>
          <p:cNvSpPr txBox="1">
            <a:spLocks noGrp="1"/>
          </p:cNvSpPr>
          <p:nvPr>
            <p:ph type="body" idx="1"/>
          </p:nvPr>
        </p:nvSpPr>
        <p:spPr>
          <a:xfrm>
            <a:off x="755650" y="5078413"/>
            <a:ext cx="6034200" cy="47973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92" name="Google Shape;692;g5c9f836820_1_780:notes"/>
          <p:cNvSpPr txBox="1">
            <a:spLocks noGrp="1"/>
          </p:cNvSpPr>
          <p:nvPr>
            <p:ph type="sldNum" idx="12"/>
          </p:nvPr>
        </p:nvSpPr>
        <p:spPr>
          <a:xfrm>
            <a:off x="4278313" y="10156825"/>
            <a:ext cx="3267000" cy="5208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47</a:t>
            </a:fld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1" name="Google Shape;701;g5c9f836820_1_79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06488" y="812800"/>
            <a:ext cx="5330700" cy="39942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02" name="Google Shape;702;g5c9f836820_1_790:notes"/>
          <p:cNvSpPr txBox="1">
            <a:spLocks noGrp="1"/>
          </p:cNvSpPr>
          <p:nvPr>
            <p:ph type="body" idx="1"/>
          </p:nvPr>
        </p:nvSpPr>
        <p:spPr>
          <a:xfrm>
            <a:off x="755650" y="5078413"/>
            <a:ext cx="6034200" cy="47973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03" name="Google Shape;703;g5c9f836820_1_790:notes"/>
          <p:cNvSpPr txBox="1">
            <a:spLocks noGrp="1"/>
          </p:cNvSpPr>
          <p:nvPr>
            <p:ph type="sldNum" idx="12"/>
          </p:nvPr>
        </p:nvSpPr>
        <p:spPr>
          <a:xfrm>
            <a:off x="4278313" y="10156825"/>
            <a:ext cx="3267000" cy="5208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48</a:t>
            </a:fld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2" name="Google Shape;712;g5c9f836820_1_80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06488" y="812800"/>
            <a:ext cx="5330700" cy="39942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13" name="Google Shape;713;g5c9f836820_1_800:notes"/>
          <p:cNvSpPr txBox="1">
            <a:spLocks noGrp="1"/>
          </p:cNvSpPr>
          <p:nvPr>
            <p:ph type="body" idx="1"/>
          </p:nvPr>
        </p:nvSpPr>
        <p:spPr>
          <a:xfrm>
            <a:off x="755650" y="5078413"/>
            <a:ext cx="6034200" cy="47973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14" name="Google Shape;714;g5c9f836820_1_800:notes"/>
          <p:cNvSpPr txBox="1">
            <a:spLocks noGrp="1"/>
          </p:cNvSpPr>
          <p:nvPr>
            <p:ph type="sldNum" idx="12"/>
          </p:nvPr>
        </p:nvSpPr>
        <p:spPr>
          <a:xfrm>
            <a:off x="4278313" y="10156825"/>
            <a:ext cx="3267000" cy="5208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49</a:t>
            </a:fld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6" name="Google Shape;526;g5c9f836820_1_26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09663" y="812800"/>
            <a:ext cx="5324475" cy="399415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7" name="Google Shape;527;g5c9f836820_1_264:notes"/>
          <p:cNvSpPr txBox="1">
            <a:spLocks noGrp="1"/>
          </p:cNvSpPr>
          <p:nvPr>
            <p:ph type="body" idx="1"/>
          </p:nvPr>
        </p:nvSpPr>
        <p:spPr>
          <a:xfrm>
            <a:off x="755650" y="5078413"/>
            <a:ext cx="6034200" cy="47973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28" name="Google Shape;528;g5c9f836820_1_264:notes"/>
          <p:cNvSpPr txBox="1">
            <a:spLocks noGrp="1"/>
          </p:cNvSpPr>
          <p:nvPr>
            <p:ph type="sldNum" idx="12"/>
          </p:nvPr>
        </p:nvSpPr>
        <p:spPr>
          <a:xfrm>
            <a:off x="4278313" y="10156825"/>
            <a:ext cx="3267000" cy="5208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Times New Roman"/>
              <a:buNone/>
            </a:pPr>
            <a:fld id="{00000000-1234-1234-1234-123412341234}" type="slidenum">
              <a:rPr lang="en-GB"/>
              <a:t>50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73726035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Slide Image Placeholder 1">
            <a:extLst>
              <a:ext uri="{FF2B5EF4-FFF2-40B4-BE49-F238E27FC236}">
                <a16:creationId xmlns:a16="http://schemas.microsoft.com/office/drawing/2014/main" id="{AF4D08EA-2DC9-4AD3-9044-EED6BDB9B007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xfrm>
            <a:off x="923925" y="742950"/>
            <a:ext cx="4922838" cy="3690938"/>
          </a:xfrm>
          <a:ln/>
        </p:spPr>
      </p:sp>
      <p:sp>
        <p:nvSpPr>
          <p:cNvPr id="25603" name="Notes Placeholder 2">
            <a:extLst>
              <a:ext uri="{FF2B5EF4-FFF2-40B4-BE49-F238E27FC236}">
                <a16:creationId xmlns:a16="http://schemas.microsoft.com/office/drawing/2014/main" id="{64885B10-B697-4AFF-8472-E447B29B66A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/>
              <a:t>Rapid variation in peak cross-correlation plane of sky velocity from IPS, with possible general upward trend. Coincides with dark vertical feature crossing P’ (white cross) at ~14:30 UTC on 25</a:t>
            </a:r>
            <a:r>
              <a:rPr lang="en-GB" altLang="en-US" baseline="30000"/>
              <a:t>th</a:t>
            </a:r>
            <a:r>
              <a:rPr lang="en-GB" altLang="en-US"/>
              <a:t>. Note: No conspicuous CME observed and yet dynamics are observed in tail of comet Encke. Point out separation angle between Earth and STEREO-A was &lt;5</a:t>
            </a:r>
            <a:r>
              <a:rPr lang="en-GB" altLang="en-US">
                <a:latin typeface="Arial" panose="020B0604020202020204" pitchFamily="34" charset="0"/>
                <a:cs typeface="Arial" panose="020B0604020202020204" pitchFamily="34" charset="0"/>
              </a:rPr>
              <a:t>° at this time so fields of view form Earth and STEREO-A are going to be fairly similar.</a:t>
            </a:r>
            <a:endParaRPr lang="en-GB" altLang="en-US"/>
          </a:p>
        </p:txBody>
      </p:sp>
      <p:sp>
        <p:nvSpPr>
          <p:cNvPr id="25604" name="Slide Number Placeholder 3">
            <a:extLst>
              <a:ext uri="{FF2B5EF4-FFF2-40B4-BE49-F238E27FC236}">
                <a16:creationId xmlns:a16="http://schemas.microsoft.com/office/drawing/2014/main" id="{E1A314B8-D86E-460C-8C94-37EA9A1B0A65}"/>
              </a:ext>
            </a:extLst>
          </p:cNvPr>
          <p:cNvSpPr>
            <a:spLocks noGrp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 Unicode MS" charset="0"/>
              </a:defRPr>
            </a:lvl1pPr>
            <a:lvl2pPr marL="742950" indent="-285750" eaLnBrk="0" hangingPunct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 Unicode MS" charset="0"/>
              </a:defRPr>
            </a:lvl2pPr>
            <a:lvl3pPr eaLnBrk="0" hangingPunct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 Unicode MS" charset="0"/>
              </a:defRPr>
            </a:lvl3pPr>
            <a:lvl4pPr eaLnBrk="0" hangingPunct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 Unicode MS" charset="0"/>
              </a:defRPr>
            </a:lvl4pPr>
            <a:lvl5pPr eaLnBrk="0" hangingPunct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 Unicode MS" charset="0"/>
              </a:defRPr>
            </a:lvl5pPr>
            <a:lvl6pPr marL="2514600" indent="-228600" defTabSz="457200" eaLnBrk="0" fontAlgn="base" hangingPunct="0">
              <a:lnSpc>
                <a:spcPct val="7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 Unicode MS" charset="0"/>
              </a:defRPr>
            </a:lvl6pPr>
            <a:lvl7pPr marL="2971800" indent="-228600" defTabSz="457200" eaLnBrk="0" fontAlgn="base" hangingPunct="0">
              <a:lnSpc>
                <a:spcPct val="7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 Unicode MS" charset="0"/>
              </a:defRPr>
            </a:lvl7pPr>
            <a:lvl8pPr marL="3429000" indent="-228600" defTabSz="457200" eaLnBrk="0" fontAlgn="base" hangingPunct="0">
              <a:lnSpc>
                <a:spcPct val="7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 Unicode MS" charset="0"/>
              </a:defRPr>
            </a:lvl8pPr>
            <a:lvl9pPr marL="3886200" indent="-228600" defTabSz="457200" eaLnBrk="0" fontAlgn="base" hangingPunct="0">
              <a:lnSpc>
                <a:spcPct val="7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 Unicode MS" charset="0"/>
              </a:defRPr>
            </a:lvl9pPr>
          </a:lstStyle>
          <a:p>
            <a:pPr eaLnBrk="1" hangingPunct="1"/>
            <a:fld id="{292E54E2-C5CF-4D9D-9225-40DAD0403A28}" type="slidenum">
              <a:rPr lang="en-GB" altLang="en-US">
                <a:solidFill>
                  <a:srgbClr val="000000"/>
                </a:solidFill>
              </a:rPr>
              <a:pPr eaLnBrk="1" hangingPunct="1"/>
              <a:t>9</a:t>
            </a:fld>
            <a:endParaRPr lang="en-GB" alt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9">
            <a:extLst>
              <a:ext uri="{FF2B5EF4-FFF2-40B4-BE49-F238E27FC236}">
                <a16:creationId xmlns:a16="http://schemas.microsoft.com/office/drawing/2014/main" id="{D24B5BF1-9A26-427A-B649-148EE9520DFE}"/>
              </a:ext>
            </a:extLst>
          </p:cNvPr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chemeClr val="bg1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1pPr>
            <a:lvl2pPr marL="37931725" indent="-3747452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chemeClr val="bg1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2pPr>
            <a:lvl3pPr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chemeClr val="bg1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3pPr>
            <a:lvl4pPr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chemeClr val="bg1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4pPr>
            <a:lvl5pPr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chemeClr val="bg1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chemeClr val="bg1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chemeClr val="bg1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chemeClr val="bg1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chemeClr val="bg1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fld id="{53CDF124-AE5C-43CA-985D-51D908B864DD}" type="slidenum">
              <a:rPr lang="en-GB" altLang="en-US" sz="1200">
                <a:solidFill>
                  <a:srgbClr val="000000"/>
                </a:solidFill>
                <a:latin typeface="Arial" panose="020B0604020202020204" pitchFamily="34" charset="0"/>
              </a:rPr>
              <a:pPr eaLnBrk="1" hangingPunct="1"/>
              <a:t>19</a:t>
            </a:fld>
            <a:endParaRPr lang="en-GB" altLang="en-US" sz="120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15363" name="Rectangle 1">
            <a:extLst>
              <a:ext uri="{FF2B5EF4-FFF2-40B4-BE49-F238E27FC236}">
                <a16:creationId xmlns:a16="http://schemas.microsoft.com/office/drawing/2014/main" id="{DFC6A455-0B5B-48B1-B92B-73803B4C10B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20750" y="742950"/>
            <a:ext cx="4953000" cy="3714750"/>
          </a:xfrm>
          <a:solidFill>
            <a:srgbClr val="FFFFFF"/>
          </a:solidFill>
          <a:ln/>
        </p:spPr>
      </p:sp>
      <p:sp>
        <p:nvSpPr>
          <p:cNvPr id="15364" name="Rectangle 2">
            <a:extLst>
              <a:ext uri="{FF2B5EF4-FFF2-40B4-BE49-F238E27FC236}">
                <a16:creationId xmlns:a16="http://schemas.microsoft.com/office/drawing/2014/main" id="{2289C1C2-C72F-4604-BA5D-F0BC5C59E39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679450" y="4705350"/>
            <a:ext cx="5435600" cy="4459288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Slide Image Placeholder 1">
            <a:extLst>
              <a:ext uri="{FF2B5EF4-FFF2-40B4-BE49-F238E27FC236}">
                <a16:creationId xmlns:a16="http://schemas.microsoft.com/office/drawing/2014/main" id="{647ADD75-7DB0-40D8-A390-6491B0DBCCB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1109663" y="812800"/>
            <a:ext cx="5324475" cy="3994150"/>
          </a:xfrm>
          <a:ln/>
        </p:spPr>
      </p:sp>
      <p:sp>
        <p:nvSpPr>
          <p:cNvPr id="17411" name="Notes Placeholder 2">
            <a:extLst>
              <a:ext uri="{FF2B5EF4-FFF2-40B4-BE49-F238E27FC236}">
                <a16:creationId xmlns:a16="http://schemas.microsoft.com/office/drawing/2014/main" id="{96BD7BC7-6188-47C9-80A7-8C3B9AF18F2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>
                <a:latin typeface="Times New Roman" panose="02020603050405020304" pitchFamily="18" charset="0"/>
              </a:rPr>
              <a:t>NASA's Scientific Visualization Studio</a:t>
            </a:r>
          </a:p>
        </p:txBody>
      </p:sp>
      <p:sp>
        <p:nvSpPr>
          <p:cNvPr id="17412" name="Slide Number Placeholder 3">
            <a:extLst>
              <a:ext uri="{FF2B5EF4-FFF2-40B4-BE49-F238E27FC236}">
                <a16:creationId xmlns:a16="http://schemas.microsoft.com/office/drawing/2014/main" id="{7D038366-5A47-4B10-9FAA-2B06C09397AE}"/>
              </a:ext>
            </a:extLst>
          </p:cNvPr>
          <p:cNvSpPr>
            <a:spLocks noGrp="1"/>
          </p:cNvSpPr>
          <p:nvPr>
            <p:ph type="sldNum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chemeClr val="bg1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1pPr>
            <a:lvl2pPr marL="37931725" indent="-3747452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chemeClr val="bg1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2pPr>
            <a:lvl3pPr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chemeClr val="bg1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3pPr>
            <a:lvl4pPr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chemeClr val="bg1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4pPr>
            <a:lvl5pPr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chemeClr val="bg1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chemeClr val="bg1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chemeClr val="bg1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chemeClr val="bg1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chemeClr val="bg1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fld id="{538A8000-91FE-40B0-8A19-04E9E3B9E1A2}" type="slidenum">
              <a:rPr lang="en-GB" altLang="en-US" sz="1200">
                <a:solidFill>
                  <a:srgbClr val="000000"/>
                </a:solidFill>
                <a:latin typeface="Arial" panose="020B0604020202020204" pitchFamily="34" charset="0"/>
              </a:rPr>
              <a:pPr eaLnBrk="1" hangingPunct="1"/>
              <a:t>20</a:t>
            </a:fld>
            <a:endParaRPr lang="en-GB" altLang="en-US" sz="120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" name="Google Shape;235;g5c9f836820_1_34:notes"/>
          <p:cNvSpPr txBox="1">
            <a:spLocks noGrp="1"/>
          </p:cNvSpPr>
          <p:nvPr>
            <p:ph type="body" idx="1"/>
          </p:nvPr>
        </p:nvSpPr>
        <p:spPr>
          <a:xfrm>
            <a:off x="755650" y="5078413"/>
            <a:ext cx="6034200" cy="47973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6" name="Google Shape;236;g5c9f836820_1_3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09663" y="812800"/>
            <a:ext cx="5324475" cy="399415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" name="Google Shape;249;g5c9f836820_1_46:notes"/>
          <p:cNvSpPr txBox="1">
            <a:spLocks noGrp="1"/>
          </p:cNvSpPr>
          <p:nvPr>
            <p:ph type="body" idx="1"/>
          </p:nvPr>
        </p:nvSpPr>
        <p:spPr>
          <a:xfrm>
            <a:off x="755650" y="5078413"/>
            <a:ext cx="6034200" cy="47973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0" name="Google Shape;250;g5c9f836820_1_4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09663" y="812800"/>
            <a:ext cx="5324475" cy="399415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6" name="Google Shape;476;g5c9f836820_1_258:notes"/>
          <p:cNvSpPr txBox="1">
            <a:spLocks noGrp="1"/>
          </p:cNvSpPr>
          <p:nvPr>
            <p:ph type="body" idx="1"/>
          </p:nvPr>
        </p:nvSpPr>
        <p:spPr>
          <a:xfrm>
            <a:off x="755650" y="5078413"/>
            <a:ext cx="6034200" cy="47973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7" name="Google Shape;477;g5c9f836820_1_25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06488" y="812800"/>
            <a:ext cx="5330700" cy="39942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3" name="Google Shape;263;g5c9f836820_1_53:notes"/>
          <p:cNvSpPr txBox="1">
            <a:spLocks noGrp="1"/>
          </p:cNvSpPr>
          <p:nvPr>
            <p:ph type="body" idx="1"/>
          </p:nvPr>
        </p:nvSpPr>
        <p:spPr>
          <a:xfrm>
            <a:off x="755650" y="5078413"/>
            <a:ext cx="6034200" cy="47973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4" name="Google Shape;264;g5c9f836820_1_5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06488" y="812800"/>
            <a:ext cx="5330700" cy="39942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6" name="Google Shape;526;g5c9f836820_1_26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06488" y="812800"/>
            <a:ext cx="5330700" cy="39942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7" name="Google Shape;527;g5c9f836820_1_264:notes"/>
          <p:cNvSpPr txBox="1">
            <a:spLocks noGrp="1"/>
          </p:cNvSpPr>
          <p:nvPr>
            <p:ph type="body" idx="1"/>
          </p:nvPr>
        </p:nvSpPr>
        <p:spPr>
          <a:xfrm>
            <a:off x="755650" y="5078413"/>
            <a:ext cx="6034200" cy="47973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28" name="Google Shape;528;g5c9f836820_1_264:notes"/>
          <p:cNvSpPr txBox="1">
            <a:spLocks noGrp="1"/>
          </p:cNvSpPr>
          <p:nvPr>
            <p:ph type="sldNum" idx="12"/>
          </p:nvPr>
        </p:nvSpPr>
        <p:spPr>
          <a:xfrm>
            <a:off x="4278313" y="10156825"/>
            <a:ext cx="3267000" cy="5208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Times New Roman"/>
              <a:buNone/>
            </a:pPr>
            <a:fld id="{00000000-1234-1234-1234-123412341234}" type="slidenum">
              <a:rPr lang="en-GB"/>
              <a:t>42</a:t>
            </a:fld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3.png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2.png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2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>
  <p:cSld name="Title Slide">
    <p:spTree>
      <p:nvGrpSpPr>
        <p:cNvPr id="1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Google Shape;19;p2"/>
          <p:cNvPicPr preferRelativeResize="0"/>
          <p:nvPr/>
        </p:nvPicPr>
        <p:blipFill rotWithShape="1">
          <a:blip r:embed="rId2">
            <a:alphaModFix/>
          </a:blip>
          <a:srcRect t="3799"/>
          <a:stretch/>
        </p:blipFill>
        <p:spPr>
          <a:xfrm>
            <a:off x="2434" y="188640"/>
            <a:ext cx="9139132" cy="6597352"/>
          </a:xfrm>
          <a:prstGeom prst="rect">
            <a:avLst/>
          </a:prstGeom>
          <a:noFill/>
          <a:ln>
            <a:noFill/>
          </a:ln>
        </p:spPr>
      </p:pic>
      <p:sp>
        <p:nvSpPr>
          <p:cNvPr id="20" name="Google Shape;20;p2"/>
          <p:cNvSpPr txBox="1">
            <a:spLocks noGrp="1"/>
          </p:cNvSpPr>
          <p:nvPr>
            <p:ph type="title"/>
          </p:nvPr>
        </p:nvSpPr>
        <p:spPr>
          <a:xfrm>
            <a:off x="395536" y="1484784"/>
            <a:ext cx="6768752" cy="172831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000" b="0" i="0" u="none" strike="noStrike" cap="none">
                <a:solidFill>
                  <a:srgbClr val="7F1745"/>
                </a:solidFill>
                <a:latin typeface="Georgia"/>
                <a:ea typeface="Georgia"/>
                <a:cs typeface="Georgia"/>
                <a:sym typeface="Georgia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000" b="0" i="0" u="none" strike="noStrike" cap="none">
                <a:solidFill>
                  <a:srgbClr val="7F1745"/>
                </a:solidFill>
                <a:latin typeface="Georgia"/>
                <a:ea typeface="Georgia"/>
                <a:cs typeface="Georgia"/>
                <a:sym typeface="Georgia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000" b="0" i="0" u="none" strike="noStrike" cap="none">
                <a:solidFill>
                  <a:srgbClr val="7F1745"/>
                </a:solidFill>
                <a:latin typeface="Georgia"/>
                <a:ea typeface="Georgia"/>
                <a:cs typeface="Georgia"/>
                <a:sym typeface="Georgia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000" b="0" i="0" u="none" strike="noStrike" cap="none">
                <a:solidFill>
                  <a:srgbClr val="7F1745"/>
                </a:solidFill>
                <a:latin typeface="Georgia"/>
                <a:ea typeface="Georgia"/>
                <a:cs typeface="Georgia"/>
                <a:sym typeface="Georgia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000" b="0" i="0" u="none" strike="noStrike" cap="none">
                <a:solidFill>
                  <a:srgbClr val="7F1745"/>
                </a:solidFill>
                <a:latin typeface="Georgia"/>
                <a:ea typeface="Georgia"/>
                <a:cs typeface="Georgia"/>
                <a:sym typeface="Georgia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000" b="0" i="0" u="none" strike="noStrike" cap="none">
                <a:solidFill>
                  <a:schemeClr val="lt2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000" b="0" i="0" u="none" strike="noStrike" cap="none">
                <a:solidFill>
                  <a:schemeClr val="lt2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000" b="0" i="0" u="none" strike="noStrike" cap="none">
                <a:solidFill>
                  <a:schemeClr val="lt2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000" b="0" i="0" u="none" strike="noStrike" cap="none">
                <a:solidFill>
                  <a:schemeClr val="lt2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9pPr>
          </a:lstStyle>
          <a:p>
            <a:endParaRPr/>
          </a:p>
        </p:txBody>
      </p:sp>
      <p:sp>
        <p:nvSpPr>
          <p:cNvPr id="21" name="Google Shape;21;p2"/>
          <p:cNvSpPr txBox="1">
            <a:spLocks noGrp="1"/>
          </p:cNvSpPr>
          <p:nvPr>
            <p:ph type="body" idx="1"/>
          </p:nvPr>
        </p:nvSpPr>
        <p:spPr>
          <a:xfrm>
            <a:off x="394840" y="3284860"/>
            <a:ext cx="6121375" cy="11525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spcBef>
                <a:spcPts val="400"/>
              </a:spcBef>
              <a:spcAft>
                <a:spcPts val="0"/>
              </a:spcAft>
              <a:buClr>
                <a:srgbClr val="4C6B66"/>
              </a:buClr>
              <a:buSzPts val="1600"/>
              <a:buFont typeface="Noto Sans Symbols"/>
              <a:buNone/>
              <a:defRPr sz="2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spcBef>
                <a:spcPts val="560"/>
              </a:spcBef>
              <a:spcAft>
                <a:spcPts val="0"/>
              </a:spcAft>
              <a:buClr>
                <a:srgbClr val="4C6B66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spcBef>
                <a:spcPts val="560"/>
              </a:spcBef>
              <a:spcAft>
                <a:spcPts val="0"/>
              </a:spcAft>
              <a:buClr>
                <a:srgbClr val="4C6B66"/>
              </a:buClr>
              <a:buSzPts val="1820"/>
              <a:buFont typeface="Noto Sans Symbols"/>
              <a:buNone/>
              <a:defRPr sz="2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spcBef>
                <a:spcPts val="560"/>
              </a:spcBef>
              <a:spcAft>
                <a:spcPts val="0"/>
              </a:spcAft>
              <a:buClr>
                <a:srgbClr val="4C6B66"/>
              </a:buClr>
              <a:buSzPts val="2240"/>
              <a:buFont typeface="Arial"/>
              <a:buNone/>
              <a:defRPr sz="2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spcBef>
                <a:spcPts val="560"/>
              </a:spcBef>
              <a:spcAft>
                <a:spcPts val="0"/>
              </a:spcAft>
              <a:buClr>
                <a:srgbClr val="4C6B66"/>
              </a:buClr>
              <a:buSzPts val="2520"/>
              <a:buFont typeface="Arial"/>
              <a:buNone/>
              <a:defRPr sz="2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88620" algn="l" rtl="0">
              <a:spcBef>
                <a:spcPts val="560"/>
              </a:spcBef>
              <a:spcAft>
                <a:spcPts val="0"/>
              </a:spcAft>
              <a:buClr>
                <a:srgbClr val="CCFFFF"/>
              </a:buClr>
              <a:buSzPts val="2520"/>
              <a:buFont typeface="Arial"/>
              <a:buChar char="»"/>
              <a:defRPr sz="28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88620" algn="l" rtl="0">
              <a:spcBef>
                <a:spcPts val="560"/>
              </a:spcBef>
              <a:spcAft>
                <a:spcPts val="0"/>
              </a:spcAft>
              <a:buClr>
                <a:srgbClr val="CCFFFF"/>
              </a:buClr>
              <a:buSzPts val="2520"/>
              <a:buFont typeface="Arial"/>
              <a:buChar char="»"/>
              <a:defRPr sz="28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88620" algn="l" rtl="0">
              <a:spcBef>
                <a:spcPts val="560"/>
              </a:spcBef>
              <a:spcAft>
                <a:spcPts val="0"/>
              </a:spcAft>
              <a:buClr>
                <a:srgbClr val="CCFFFF"/>
              </a:buClr>
              <a:buSzPts val="2520"/>
              <a:buFont typeface="Arial"/>
              <a:buChar char="»"/>
              <a:defRPr sz="28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88620" algn="l" rtl="0">
              <a:spcBef>
                <a:spcPts val="560"/>
              </a:spcBef>
              <a:spcAft>
                <a:spcPts val="0"/>
              </a:spcAft>
              <a:buClr>
                <a:srgbClr val="CCFFFF"/>
              </a:buClr>
              <a:buSzPts val="2520"/>
              <a:buFont typeface="Arial"/>
              <a:buChar char="»"/>
              <a:defRPr sz="28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2" name="Google Shape;22;p2"/>
          <p:cNvSpPr/>
          <p:nvPr/>
        </p:nvSpPr>
        <p:spPr>
          <a:xfrm>
            <a:off x="2627784" y="404664"/>
            <a:ext cx="1008112" cy="432048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525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Times New Roman"/>
              <a:buNone/>
            </a:pPr>
            <a:endParaRPr sz="2800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3" name="Google Shape;23;p2"/>
          <p:cNvPicPr preferRelativeResize="0"/>
          <p:nvPr/>
        </p:nvPicPr>
        <p:blipFill rotWithShape="1">
          <a:blip r:embed="rId3">
            <a:alphaModFix/>
          </a:blip>
          <a:srcRect l="13828" t="22236" r="12438" b="8885"/>
          <a:stretch/>
        </p:blipFill>
        <p:spPr>
          <a:xfrm>
            <a:off x="2627784" y="476672"/>
            <a:ext cx="706745" cy="36004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4" name="Google Shape;24;p2"/>
          <p:cNvGrpSpPr/>
          <p:nvPr/>
        </p:nvGrpSpPr>
        <p:grpSpPr>
          <a:xfrm>
            <a:off x="45881" y="6093296"/>
            <a:ext cx="3157967" cy="644525"/>
            <a:chOff x="0" y="6030913"/>
            <a:chExt cx="3157967" cy="644525"/>
          </a:xfrm>
        </p:grpSpPr>
        <p:pic>
          <p:nvPicPr>
            <p:cNvPr id="25" name="Google Shape;25;p2" descr="Poynting master template slide"/>
            <p:cNvPicPr preferRelativeResize="0"/>
            <p:nvPr/>
          </p:nvPicPr>
          <p:blipFill rotWithShape="1">
            <a:blip r:embed="rId4">
              <a:alphaModFix/>
            </a:blip>
            <a:srcRect l="2357" t="85521" r="70918" b="4000"/>
            <a:stretch/>
          </p:blipFill>
          <p:spPr>
            <a:xfrm>
              <a:off x="0" y="6030913"/>
              <a:ext cx="2187575" cy="644525"/>
            </a:xfrm>
            <a:prstGeom prst="rect">
              <a:avLst/>
            </a:prstGeom>
            <a:noFill/>
            <a:ln>
              <a:noFill/>
            </a:ln>
          </p:spPr>
        </p:pic>
        <p:cxnSp>
          <p:nvCxnSpPr>
            <p:cNvPr id="26" name="Google Shape;26;p2"/>
            <p:cNvCxnSpPr/>
            <p:nvPr/>
          </p:nvCxnSpPr>
          <p:spPr>
            <a:xfrm>
              <a:off x="2066925" y="6092825"/>
              <a:ext cx="0" cy="504825"/>
            </a:xfrm>
            <a:prstGeom prst="straightConnector1">
              <a:avLst/>
            </a:prstGeom>
            <a:noFill/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</p:cxnSp>
        <p:pic>
          <p:nvPicPr>
            <p:cNvPr id="27" name="Google Shape;27;p2"/>
            <p:cNvPicPr preferRelativeResize="0"/>
            <p:nvPr/>
          </p:nvPicPr>
          <p:blipFill rotWithShape="1">
            <a:blip r:embed="rId3">
              <a:alphaModFix/>
            </a:blip>
            <a:srcRect l="13828" t="22236" r="12438" b="8885"/>
            <a:stretch/>
          </p:blipFill>
          <p:spPr>
            <a:xfrm>
              <a:off x="2168524" y="6101147"/>
              <a:ext cx="989443" cy="504056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28" name="Google Shape;28;p2"/>
          <p:cNvSpPr/>
          <p:nvPr/>
        </p:nvSpPr>
        <p:spPr>
          <a:xfrm>
            <a:off x="251520" y="260648"/>
            <a:ext cx="3528392" cy="936104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Times New Roman"/>
              <a:buNone/>
            </a:pPr>
            <a:endParaRPr sz="2800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p15"/>
          <p:cNvSpPr txBox="1">
            <a:spLocks noGrp="1"/>
          </p:cNvSpPr>
          <p:nvPr>
            <p:ph type="title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000" b="0" i="0" u="none" strike="noStrike" cap="none">
                <a:solidFill>
                  <a:srgbClr val="7F1745"/>
                </a:solidFill>
                <a:latin typeface="Georgia"/>
                <a:ea typeface="Georgia"/>
                <a:cs typeface="Georgia"/>
                <a:sym typeface="Georgia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000" b="0" i="0" u="none" strike="noStrike" cap="none">
                <a:solidFill>
                  <a:srgbClr val="7F1745"/>
                </a:solidFill>
                <a:latin typeface="Georgia"/>
                <a:ea typeface="Georgia"/>
                <a:cs typeface="Georgia"/>
                <a:sym typeface="Georgia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000" b="0" i="0" u="none" strike="noStrike" cap="none">
                <a:solidFill>
                  <a:srgbClr val="7F1745"/>
                </a:solidFill>
                <a:latin typeface="Georgia"/>
                <a:ea typeface="Georgia"/>
                <a:cs typeface="Georgia"/>
                <a:sym typeface="Georgia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000" b="0" i="0" u="none" strike="noStrike" cap="none">
                <a:solidFill>
                  <a:srgbClr val="7F1745"/>
                </a:solidFill>
                <a:latin typeface="Georgia"/>
                <a:ea typeface="Georgia"/>
                <a:cs typeface="Georgia"/>
                <a:sym typeface="Georgia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000" b="0" i="0" u="none" strike="noStrike" cap="none">
                <a:solidFill>
                  <a:srgbClr val="7F1745"/>
                </a:solidFill>
                <a:latin typeface="Georgia"/>
                <a:ea typeface="Georgia"/>
                <a:cs typeface="Georgia"/>
                <a:sym typeface="Georgia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000" b="0" i="0" u="none" strike="noStrike" cap="none">
                <a:solidFill>
                  <a:schemeClr val="lt2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000" b="0" i="0" u="none" strike="noStrike" cap="none">
                <a:solidFill>
                  <a:schemeClr val="lt2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000" b="0" i="0" u="none" strike="noStrike" cap="none">
                <a:solidFill>
                  <a:schemeClr val="lt2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000" b="0" i="0" u="none" strike="noStrike" cap="none">
                <a:solidFill>
                  <a:schemeClr val="lt2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9pPr>
          </a:lstStyle>
          <a:p>
            <a:endParaRPr/>
          </a:p>
        </p:txBody>
      </p:sp>
      <p:sp>
        <p:nvSpPr>
          <p:cNvPr id="109" name="Google Shape;109;p15"/>
          <p:cNvSpPr txBox="1">
            <a:spLocks noGrp="1"/>
          </p:cNvSpPr>
          <p:nvPr>
            <p:ph type="body" idx="1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370840" algn="l" rtl="0">
              <a:spcBef>
                <a:spcPts val="560"/>
              </a:spcBef>
              <a:spcAft>
                <a:spcPts val="0"/>
              </a:spcAft>
              <a:buClr>
                <a:srgbClr val="4C6B66"/>
              </a:buClr>
              <a:buSzPts val="2240"/>
              <a:buFont typeface="Noto Sans Symbols"/>
              <a:buChar char="□"/>
              <a:defRPr sz="2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406400" algn="l" rtl="0">
              <a:spcBef>
                <a:spcPts val="560"/>
              </a:spcBef>
              <a:spcAft>
                <a:spcPts val="0"/>
              </a:spcAft>
              <a:buClr>
                <a:srgbClr val="4C6B66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44169" algn="l" rtl="0">
              <a:spcBef>
                <a:spcPts val="560"/>
              </a:spcBef>
              <a:spcAft>
                <a:spcPts val="0"/>
              </a:spcAft>
              <a:buClr>
                <a:srgbClr val="4C6B66"/>
              </a:buClr>
              <a:buSzPts val="1820"/>
              <a:buFont typeface="Noto Sans Symbols"/>
              <a:buChar char="□"/>
              <a:defRPr sz="2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70839" algn="l" rtl="0">
              <a:spcBef>
                <a:spcPts val="560"/>
              </a:spcBef>
              <a:spcAft>
                <a:spcPts val="0"/>
              </a:spcAft>
              <a:buClr>
                <a:srgbClr val="4C6B66"/>
              </a:buClr>
              <a:buSzPts val="224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88620" algn="l" rtl="0">
              <a:spcBef>
                <a:spcPts val="560"/>
              </a:spcBef>
              <a:spcAft>
                <a:spcPts val="0"/>
              </a:spcAft>
              <a:buClr>
                <a:srgbClr val="4C6B66"/>
              </a:buClr>
              <a:buSzPts val="2520"/>
              <a:buFont typeface="Arial"/>
              <a:buChar char="»"/>
              <a:defRPr sz="2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88620" algn="l" rtl="0">
              <a:spcBef>
                <a:spcPts val="560"/>
              </a:spcBef>
              <a:spcAft>
                <a:spcPts val="0"/>
              </a:spcAft>
              <a:buClr>
                <a:srgbClr val="CCFFFF"/>
              </a:buClr>
              <a:buSzPts val="2520"/>
              <a:buFont typeface="Arial"/>
              <a:buChar char="»"/>
              <a:defRPr sz="28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88620" algn="l" rtl="0">
              <a:spcBef>
                <a:spcPts val="560"/>
              </a:spcBef>
              <a:spcAft>
                <a:spcPts val="0"/>
              </a:spcAft>
              <a:buClr>
                <a:srgbClr val="CCFFFF"/>
              </a:buClr>
              <a:buSzPts val="2520"/>
              <a:buFont typeface="Arial"/>
              <a:buChar char="»"/>
              <a:defRPr sz="28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88620" algn="l" rtl="0">
              <a:spcBef>
                <a:spcPts val="560"/>
              </a:spcBef>
              <a:spcAft>
                <a:spcPts val="0"/>
              </a:spcAft>
              <a:buClr>
                <a:srgbClr val="CCFFFF"/>
              </a:buClr>
              <a:buSzPts val="2520"/>
              <a:buFont typeface="Arial"/>
              <a:buChar char="»"/>
              <a:defRPr sz="28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88620" algn="l" rtl="0">
              <a:spcBef>
                <a:spcPts val="560"/>
              </a:spcBef>
              <a:spcAft>
                <a:spcPts val="0"/>
              </a:spcAft>
              <a:buClr>
                <a:srgbClr val="CCFFFF"/>
              </a:buClr>
              <a:buSzPts val="2520"/>
              <a:buFont typeface="Arial"/>
              <a:buChar char="»"/>
              <a:defRPr sz="28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0" name="Google Shape;110;p15"/>
          <p:cNvSpPr txBox="1">
            <a:spLocks noGrp="1"/>
          </p:cNvSpPr>
          <p:nvPr>
            <p:ph type="sldNum" idx="12"/>
          </p:nvPr>
        </p:nvSpPr>
        <p:spPr>
          <a:xfrm>
            <a:off x="7680325" y="6623050"/>
            <a:ext cx="1387500" cy="21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45700" rIns="91425" bIns="45700" anchor="t" anchorCtr="0">
            <a:noAutofit/>
          </a:bodyPr>
          <a:lstStyle>
            <a:lvl1pPr marL="0" marR="0" lvl="0" indent="0" algn="r" rtl="0">
              <a:lnSpc>
                <a:spcPct val="94000"/>
              </a:lnSpc>
              <a:spcBef>
                <a:spcPts val="0"/>
              </a:spcBef>
              <a:spcAft>
                <a:spcPts val="0"/>
              </a:spcAft>
              <a:buNone/>
              <a:defRPr sz="800" b="1">
                <a:solidFill>
                  <a:srgbClr val="8E8E9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94000"/>
              </a:lnSpc>
              <a:spcBef>
                <a:spcPts val="0"/>
              </a:spcBef>
              <a:spcAft>
                <a:spcPts val="0"/>
              </a:spcAft>
              <a:buNone/>
              <a:defRPr sz="800" b="1">
                <a:solidFill>
                  <a:srgbClr val="8E8E9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94000"/>
              </a:lnSpc>
              <a:spcBef>
                <a:spcPts val="0"/>
              </a:spcBef>
              <a:spcAft>
                <a:spcPts val="0"/>
              </a:spcAft>
              <a:buNone/>
              <a:defRPr sz="800" b="1">
                <a:solidFill>
                  <a:srgbClr val="8E8E9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94000"/>
              </a:lnSpc>
              <a:spcBef>
                <a:spcPts val="0"/>
              </a:spcBef>
              <a:spcAft>
                <a:spcPts val="0"/>
              </a:spcAft>
              <a:buNone/>
              <a:defRPr sz="800" b="1">
                <a:solidFill>
                  <a:srgbClr val="8E8E9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94000"/>
              </a:lnSpc>
              <a:spcBef>
                <a:spcPts val="0"/>
              </a:spcBef>
              <a:spcAft>
                <a:spcPts val="0"/>
              </a:spcAft>
              <a:buNone/>
              <a:defRPr sz="800" b="1">
                <a:solidFill>
                  <a:srgbClr val="8E8E9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94000"/>
              </a:lnSpc>
              <a:spcBef>
                <a:spcPts val="0"/>
              </a:spcBef>
              <a:spcAft>
                <a:spcPts val="0"/>
              </a:spcAft>
              <a:buNone/>
              <a:defRPr sz="800" b="1">
                <a:solidFill>
                  <a:srgbClr val="8E8E9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94000"/>
              </a:lnSpc>
              <a:spcBef>
                <a:spcPts val="0"/>
              </a:spcBef>
              <a:spcAft>
                <a:spcPts val="0"/>
              </a:spcAft>
              <a:buNone/>
              <a:defRPr sz="800" b="1">
                <a:solidFill>
                  <a:srgbClr val="8E8E9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94000"/>
              </a:lnSpc>
              <a:spcBef>
                <a:spcPts val="0"/>
              </a:spcBef>
              <a:spcAft>
                <a:spcPts val="0"/>
              </a:spcAft>
              <a:buNone/>
              <a:defRPr sz="800" b="1">
                <a:solidFill>
                  <a:srgbClr val="8E8E9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94000"/>
              </a:lnSpc>
              <a:spcBef>
                <a:spcPts val="0"/>
              </a:spcBef>
              <a:spcAft>
                <a:spcPts val="0"/>
              </a:spcAft>
              <a:buNone/>
              <a:defRPr sz="800" b="1">
                <a:solidFill>
                  <a:srgbClr val="8E8E9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>
  <p:cSld name="Title Slide">
    <p:spTree>
      <p:nvGrpSpPr>
        <p:cNvPr id="1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3" name="Google Shape;113;p17"/>
          <p:cNvPicPr preferRelativeResize="0"/>
          <p:nvPr/>
        </p:nvPicPr>
        <p:blipFill rotWithShape="1">
          <a:blip r:embed="rId2">
            <a:alphaModFix/>
          </a:blip>
          <a:srcRect t="3799"/>
          <a:stretch/>
        </p:blipFill>
        <p:spPr>
          <a:xfrm>
            <a:off x="2434" y="188640"/>
            <a:ext cx="9139132" cy="6597352"/>
          </a:xfrm>
          <a:prstGeom prst="rect">
            <a:avLst/>
          </a:prstGeom>
          <a:noFill/>
          <a:ln>
            <a:noFill/>
          </a:ln>
        </p:spPr>
      </p:pic>
      <p:sp>
        <p:nvSpPr>
          <p:cNvPr id="114" name="Google Shape;114;p17"/>
          <p:cNvSpPr txBox="1">
            <a:spLocks noGrp="1"/>
          </p:cNvSpPr>
          <p:nvPr>
            <p:ph type="title"/>
          </p:nvPr>
        </p:nvSpPr>
        <p:spPr>
          <a:xfrm>
            <a:off x="395536" y="1484784"/>
            <a:ext cx="6768900" cy="1728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000" b="0" i="0" u="none" strike="noStrike" cap="none">
                <a:solidFill>
                  <a:srgbClr val="7F1745"/>
                </a:solidFill>
                <a:latin typeface="Georgia"/>
                <a:ea typeface="Georgia"/>
                <a:cs typeface="Georgia"/>
                <a:sym typeface="Georgia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000" b="0" i="0" u="none" strike="noStrike" cap="none">
                <a:solidFill>
                  <a:srgbClr val="7F1745"/>
                </a:solidFill>
                <a:latin typeface="Georgia"/>
                <a:ea typeface="Georgia"/>
                <a:cs typeface="Georgia"/>
                <a:sym typeface="Georgia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000" b="0" i="0" u="none" strike="noStrike" cap="none">
                <a:solidFill>
                  <a:srgbClr val="7F1745"/>
                </a:solidFill>
                <a:latin typeface="Georgia"/>
                <a:ea typeface="Georgia"/>
                <a:cs typeface="Georgia"/>
                <a:sym typeface="Georgia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000" b="0" i="0" u="none" strike="noStrike" cap="none">
                <a:solidFill>
                  <a:srgbClr val="7F1745"/>
                </a:solidFill>
                <a:latin typeface="Georgia"/>
                <a:ea typeface="Georgia"/>
                <a:cs typeface="Georgia"/>
                <a:sym typeface="Georgia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000" b="0" i="0" u="none" strike="noStrike" cap="none">
                <a:solidFill>
                  <a:srgbClr val="7F1745"/>
                </a:solidFill>
                <a:latin typeface="Georgia"/>
                <a:ea typeface="Georgia"/>
                <a:cs typeface="Georgia"/>
                <a:sym typeface="Georgia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000" b="0" i="0" u="none" strike="noStrike" cap="none">
                <a:solidFill>
                  <a:schemeClr val="lt2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000" b="0" i="0" u="none" strike="noStrike" cap="none">
                <a:solidFill>
                  <a:schemeClr val="lt2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000" b="0" i="0" u="none" strike="noStrike" cap="none">
                <a:solidFill>
                  <a:schemeClr val="lt2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000" b="0" i="0" u="none" strike="noStrike" cap="none">
                <a:solidFill>
                  <a:schemeClr val="lt2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9pPr>
          </a:lstStyle>
          <a:p>
            <a:endParaRPr/>
          </a:p>
        </p:txBody>
      </p:sp>
      <p:sp>
        <p:nvSpPr>
          <p:cNvPr id="115" name="Google Shape;115;p17"/>
          <p:cNvSpPr txBox="1">
            <a:spLocks noGrp="1"/>
          </p:cNvSpPr>
          <p:nvPr>
            <p:ph type="body" idx="1"/>
          </p:nvPr>
        </p:nvSpPr>
        <p:spPr>
          <a:xfrm>
            <a:off x="394840" y="3284860"/>
            <a:ext cx="6121500" cy="115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spcBef>
                <a:spcPts val="400"/>
              </a:spcBef>
              <a:spcAft>
                <a:spcPts val="0"/>
              </a:spcAft>
              <a:buClr>
                <a:srgbClr val="4C6B66"/>
              </a:buClr>
              <a:buSzPts val="1600"/>
              <a:buFont typeface="Noto Sans Symbols"/>
              <a:buNone/>
              <a:defRPr sz="2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spcBef>
                <a:spcPts val="560"/>
              </a:spcBef>
              <a:spcAft>
                <a:spcPts val="0"/>
              </a:spcAft>
              <a:buClr>
                <a:srgbClr val="4C6B66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spcBef>
                <a:spcPts val="560"/>
              </a:spcBef>
              <a:spcAft>
                <a:spcPts val="0"/>
              </a:spcAft>
              <a:buClr>
                <a:srgbClr val="4C6B66"/>
              </a:buClr>
              <a:buSzPts val="1820"/>
              <a:buFont typeface="Noto Sans Symbols"/>
              <a:buNone/>
              <a:defRPr sz="2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spcBef>
                <a:spcPts val="560"/>
              </a:spcBef>
              <a:spcAft>
                <a:spcPts val="0"/>
              </a:spcAft>
              <a:buClr>
                <a:srgbClr val="4C6B66"/>
              </a:buClr>
              <a:buSzPts val="2240"/>
              <a:buFont typeface="Arial"/>
              <a:buNone/>
              <a:defRPr sz="2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spcBef>
                <a:spcPts val="560"/>
              </a:spcBef>
              <a:spcAft>
                <a:spcPts val="0"/>
              </a:spcAft>
              <a:buClr>
                <a:srgbClr val="4C6B66"/>
              </a:buClr>
              <a:buSzPts val="2520"/>
              <a:buFont typeface="Arial"/>
              <a:buNone/>
              <a:defRPr sz="2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88620" algn="l" rtl="0">
              <a:spcBef>
                <a:spcPts val="560"/>
              </a:spcBef>
              <a:spcAft>
                <a:spcPts val="0"/>
              </a:spcAft>
              <a:buClr>
                <a:srgbClr val="CCFFFF"/>
              </a:buClr>
              <a:buSzPts val="2520"/>
              <a:buFont typeface="Arial"/>
              <a:buChar char="»"/>
              <a:defRPr sz="28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88620" algn="l" rtl="0">
              <a:spcBef>
                <a:spcPts val="560"/>
              </a:spcBef>
              <a:spcAft>
                <a:spcPts val="0"/>
              </a:spcAft>
              <a:buClr>
                <a:srgbClr val="CCFFFF"/>
              </a:buClr>
              <a:buSzPts val="2520"/>
              <a:buFont typeface="Arial"/>
              <a:buChar char="»"/>
              <a:defRPr sz="28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88620" algn="l" rtl="0">
              <a:spcBef>
                <a:spcPts val="560"/>
              </a:spcBef>
              <a:spcAft>
                <a:spcPts val="0"/>
              </a:spcAft>
              <a:buClr>
                <a:srgbClr val="CCFFFF"/>
              </a:buClr>
              <a:buSzPts val="2520"/>
              <a:buFont typeface="Arial"/>
              <a:buChar char="»"/>
              <a:defRPr sz="28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88620" algn="l" rtl="0">
              <a:spcBef>
                <a:spcPts val="560"/>
              </a:spcBef>
              <a:spcAft>
                <a:spcPts val="0"/>
              </a:spcAft>
              <a:buClr>
                <a:srgbClr val="CCFFFF"/>
              </a:buClr>
              <a:buSzPts val="2520"/>
              <a:buFont typeface="Arial"/>
              <a:buChar char="»"/>
              <a:defRPr sz="28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6" name="Google Shape;116;p17"/>
          <p:cNvSpPr/>
          <p:nvPr/>
        </p:nvSpPr>
        <p:spPr>
          <a:xfrm>
            <a:off x="2627784" y="404664"/>
            <a:ext cx="1008000" cy="4320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525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Times New Roman"/>
              <a:buNone/>
            </a:pPr>
            <a:endParaRPr sz="2800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17" name="Google Shape;117;p17"/>
          <p:cNvPicPr preferRelativeResize="0"/>
          <p:nvPr/>
        </p:nvPicPr>
        <p:blipFill rotWithShape="1">
          <a:blip r:embed="rId3">
            <a:alphaModFix/>
          </a:blip>
          <a:srcRect l="13825" t="22234" r="12439" b="8885"/>
          <a:stretch/>
        </p:blipFill>
        <p:spPr>
          <a:xfrm>
            <a:off x="2627784" y="476672"/>
            <a:ext cx="706746" cy="36004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18" name="Google Shape;118;p17"/>
          <p:cNvGrpSpPr/>
          <p:nvPr/>
        </p:nvGrpSpPr>
        <p:grpSpPr>
          <a:xfrm>
            <a:off x="45881" y="6093296"/>
            <a:ext cx="3157968" cy="644525"/>
            <a:chOff x="0" y="6030913"/>
            <a:chExt cx="3157968" cy="644525"/>
          </a:xfrm>
        </p:grpSpPr>
        <p:pic>
          <p:nvPicPr>
            <p:cNvPr id="119" name="Google Shape;119;p17" descr="Poynting master template slide"/>
            <p:cNvPicPr preferRelativeResize="0"/>
            <p:nvPr/>
          </p:nvPicPr>
          <p:blipFill rotWithShape="1">
            <a:blip r:embed="rId4">
              <a:alphaModFix/>
            </a:blip>
            <a:srcRect l="2357" t="85521" r="70917" b="4000"/>
            <a:stretch/>
          </p:blipFill>
          <p:spPr>
            <a:xfrm>
              <a:off x="0" y="6030913"/>
              <a:ext cx="2187575" cy="644525"/>
            </a:xfrm>
            <a:prstGeom prst="rect">
              <a:avLst/>
            </a:prstGeom>
            <a:noFill/>
            <a:ln>
              <a:noFill/>
            </a:ln>
          </p:spPr>
        </p:pic>
        <p:cxnSp>
          <p:nvCxnSpPr>
            <p:cNvPr id="120" name="Google Shape;120;p17"/>
            <p:cNvCxnSpPr/>
            <p:nvPr/>
          </p:nvCxnSpPr>
          <p:spPr>
            <a:xfrm>
              <a:off x="2066925" y="6092825"/>
              <a:ext cx="0" cy="504900"/>
            </a:xfrm>
            <a:prstGeom prst="straightConnector1">
              <a:avLst/>
            </a:prstGeom>
            <a:noFill/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</p:cxnSp>
        <p:pic>
          <p:nvPicPr>
            <p:cNvPr id="121" name="Google Shape;121;p17"/>
            <p:cNvPicPr preferRelativeResize="0"/>
            <p:nvPr/>
          </p:nvPicPr>
          <p:blipFill rotWithShape="1">
            <a:blip r:embed="rId3">
              <a:alphaModFix/>
            </a:blip>
            <a:srcRect l="13825" t="22234" r="12439" b="8885"/>
            <a:stretch/>
          </p:blipFill>
          <p:spPr>
            <a:xfrm>
              <a:off x="2168524" y="6101147"/>
              <a:ext cx="989444" cy="504057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122" name="Google Shape;122;p17"/>
          <p:cNvSpPr/>
          <p:nvPr/>
        </p:nvSpPr>
        <p:spPr>
          <a:xfrm>
            <a:off x="251520" y="260648"/>
            <a:ext cx="3528300" cy="936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Times New Roman"/>
              <a:buNone/>
            </a:pPr>
            <a:endParaRPr sz="2800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3" name="Google Shape;123;p17"/>
          <p:cNvSpPr txBox="1">
            <a:spLocks noGrp="1"/>
          </p:cNvSpPr>
          <p:nvPr>
            <p:ph type="body" idx="2"/>
          </p:nvPr>
        </p:nvSpPr>
        <p:spPr>
          <a:xfrm>
            <a:off x="4769600" y="6093375"/>
            <a:ext cx="4374300" cy="64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 rtl="0">
              <a:spcBef>
                <a:spcPts val="0"/>
              </a:spcBef>
              <a:spcAft>
                <a:spcPts val="0"/>
              </a:spcAft>
              <a:buSzPts val="1400"/>
              <a:buFont typeface="Merriweather"/>
              <a:buChar char="●"/>
              <a:defRPr>
                <a:latin typeface="Merriweather"/>
                <a:ea typeface="Merriweather"/>
                <a:cs typeface="Merriweather"/>
                <a:sym typeface="Merriweather"/>
              </a:defRPr>
            </a:lvl1pPr>
            <a:lvl2pPr marL="914400" lvl="1" indent="-317500" rtl="0">
              <a:spcBef>
                <a:spcPts val="0"/>
              </a:spcBef>
              <a:spcAft>
                <a:spcPts val="0"/>
              </a:spcAft>
              <a:buSzPts val="1400"/>
              <a:buFont typeface="Merriweather"/>
              <a:buChar char="○"/>
              <a:defRPr>
                <a:latin typeface="Merriweather"/>
                <a:ea typeface="Merriweather"/>
                <a:cs typeface="Merriweather"/>
                <a:sym typeface="Merriweather"/>
              </a:defRPr>
            </a:lvl2pPr>
            <a:lvl3pPr marL="1371600" lvl="2" indent="-317500" rtl="0">
              <a:spcBef>
                <a:spcPts val="0"/>
              </a:spcBef>
              <a:spcAft>
                <a:spcPts val="0"/>
              </a:spcAft>
              <a:buSzPts val="1400"/>
              <a:buFont typeface="Merriweather"/>
              <a:buChar char="■"/>
              <a:defRPr>
                <a:latin typeface="Merriweather"/>
                <a:ea typeface="Merriweather"/>
                <a:cs typeface="Merriweather"/>
                <a:sym typeface="Merriweather"/>
              </a:defRPr>
            </a:lvl3pPr>
            <a:lvl4pPr marL="1828800" lvl="3" indent="-317500" rtl="0">
              <a:spcBef>
                <a:spcPts val="0"/>
              </a:spcBef>
              <a:spcAft>
                <a:spcPts val="0"/>
              </a:spcAft>
              <a:buSzPts val="1400"/>
              <a:buFont typeface="Merriweather"/>
              <a:buChar char="●"/>
              <a:defRPr>
                <a:latin typeface="Merriweather"/>
                <a:ea typeface="Merriweather"/>
                <a:cs typeface="Merriweather"/>
                <a:sym typeface="Merriweather"/>
              </a:defRPr>
            </a:lvl4pPr>
            <a:lvl5pPr marL="2286000" lvl="4" indent="-317500" rtl="0">
              <a:spcBef>
                <a:spcPts val="0"/>
              </a:spcBef>
              <a:spcAft>
                <a:spcPts val="0"/>
              </a:spcAft>
              <a:buSzPts val="1400"/>
              <a:buFont typeface="Merriweather"/>
              <a:buChar char="○"/>
              <a:defRPr>
                <a:latin typeface="Merriweather"/>
                <a:ea typeface="Merriweather"/>
                <a:cs typeface="Merriweather"/>
                <a:sym typeface="Merriweather"/>
              </a:defRPr>
            </a:lvl5pPr>
            <a:lvl6pPr marL="2743200" lvl="5" indent="-317500" rtl="0">
              <a:spcBef>
                <a:spcPts val="0"/>
              </a:spcBef>
              <a:spcAft>
                <a:spcPts val="0"/>
              </a:spcAft>
              <a:buSzPts val="1400"/>
              <a:buFont typeface="Merriweather"/>
              <a:buChar char="■"/>
              <a:defRPr>
                <a:latin typeface="Merriweather"/>
                <a:ea typeface="Merriweather"/>
                <a:cs typeface="Merriweather"/>
                <a:sym typeface="Merriweather"/>
              </a:defRPr>
            </a:lvl6pPr>
            <a:lvl7pPr marL="3200400" lvl="6" indent="-317500" rtl="0">
              <a:spcBef>
                <a:spcPts val="0"/>
              </a:spcBef>
              <a:spcAft>
                <a:spcPts val="0"/>
              </a:spcAft>
              <a:buSzPts val="1400"/>
              <a:buFont typeface="Merriweather"/>
              <a:buChar char="●"/>
              <a:defRPr>
                <a:latin typeface="Merriweather"/>
                <a:ea typeface="Merriweather"/>
                <a:cs typeface="Merriweather"/>
                <a:sym typeface="Merriweather"/>
              </a:defRPr>
            </a:lvl7pPr>
            <a:lvl8pPr marL="3657600" lvl="7" indent="-317500" rtl="0">
              <a:spcBef>
                <a:spcPts val="0"/>
              </a:spcBef>
              <a:spcAft>
                <a:spcPts val="0"/>
              </a:spcAft>
              <a:buSzPts val="1400"/>
              <a:buFont typeface="Merriweather"/>
              <a:buChar char="○"/>
              <a:defRPr>
                <a:latin typeface="Merriweather"/>
                <a:ea typeface="Merriweather"/>
                <a:cs typeface="Merriweather"/>
                <a:sym typeface="Merriweather"/>
              </a:defRPr>
            </a:lvl8pPr>
            <a:lvl9pPr marL="4114800" lvl="8" indent="-317500" rtl="0">
              <a:spcBef>
                <a:spcPts val="0"/>
              </a:spcBef>
              <a:spcAft>
                <a:spcPts val="0"/>
              </a:spcAft>
              <a:buSzPts val="1400"/>
              <a:buFont typeface="Merriweather"/>
              <a:buChar char="■"/>
              <a:defRPr>
                <a:latin typeface="Merriweather"/>
                <a:ea typeface="Merriweather"/>
                <a:cs typeface="Merriweather"/>
                <a:sym typeface="Merriweather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&amp; Content side-by-side">
  <p:cSld name="Title &amp; Content side-by-side">
    <p:spTree>
      <p:nvGrpSpPr>
        <p:cNvPr id="1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Google Shape;125;p18"/>
          <p:cNvSpPr txBox="1">
            <a:spLocks noGrp="1"/>
          </p:cNvSpPr>
          <p:nvPr>
            <p:ph type="title"/>
          </p:nvPr>
        </p:nvSpPr>
        <p:spPr>
          <a:xfrm>
            <a:off x="395536" y="260648"/>
            <a:ext cx="7772400" cy="676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800" b="0" i="0" u="none" strike="noStrike" cap="none">
                <a:solidFill>
                  <a:srgbClr val="7F1745"/>
                </a:solidFill>
                <a:latin typeface="Georgia"/>
                <a:ea typeface="Georgia"/>
                <a:cs typeface="Georgia"/>
                <a:sym typeface="Georgia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000" b="0" i="0" u="none" strike="noStrike" cap="none">
                <a:solidFill>
                  <a:srgbClr val="7F1745"/>
                </a:solidFill>
                <a:latin typeface="Georgia"/>
                <a:ea typeface="Georgia"/>
                <a:cs typeface="Georgia"/>
                <a:sym typeface="Georgia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000" b="0" i="0" u="none" strike="noStrike" cap="none">
                <a:solidFill>
                  <a:srgbClr val="7F1745"/>
                </a:solidFill>
                <a:latin typeface="Georgia"/>
                <a:ea typeface="Georgia"/>
                <a:cs typeface="Georgia"/>
                <a:sym typeface="Georgia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000" b="0" i="0" u="none" strike="noStrike" cap="none">
                <a:solidFill>
                  <a:srgbClr val="7F1745"/>
                </a:solidFill>
                <a:latin typeface="Georgia"/>
                <a:ea typeface="Georgia"/>
                <a:cs typeface="Georgia"/>
                <a:sym typeface="Georgia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000" b="0" i="0" u="none" strike="noStrike" cap="none">
                <a:solidFill>
                  <a:srgbClr val="7F1745"/>
                </a:solidFill>
                <a:latin typeface="Georgia"/>
                <a:ea typeface="Georgia"/>
                <a:cs typeface="Georgia"/>
                <a:sym typeface="Georgia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000" b="0" i="0" u="none" strike="noStrike" cap="none">
                <a:solidFill>
                  <a:schemeClr val="lt2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000" b="0" i="0" u="none" strike="noStrike" cap="none">
                <a:solidFill>
                  <a:schemeClr val="lt2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000" b="0" i="0" u="none" strike="noStrike" cap="none">
                <a:solidFill>
                  <a:schemeClr val="lt2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000" b="0" i="0" u="none" strike="noStrike" cap="none">
                <a:solidFill>
                  <a:schemeClr val="lt2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9pPr>
          </a:lstStyle>
          <a:p>
            <a:endParaRPr/>
          </a:p>
        </p:txBody>
      </p:sp>
      <p:sp>
        <p:nvSpPr>
          <p:cNvPr id="126" name="Google Shape;126;p18"/>
          <p:cNvSpPr txBox="1">
            <a:spLocks noGrp="1"/>
          </p:cNvSpPr>
          <p:nvPr>
            <p:ph type="body" idx="1"/>
          </p:nvPr>
        </p:nvSpPr>
        <p:spPr>
          <a:xfrm>
            <a:off x="395536" y="1196752"/>
            <a:ext cx="4104600" cy="468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342900" algn="l" rtl="0">
              <a:spcBef>
                <a:spcPts val="360"/>
              </a:spcBef>
              <a:spcAft>
                <a:spcPts val="0"/>
              </a:spcAft>
              <a:buClr>
                <a:srgbClr val="7F1745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42900" algn="l" rtl="0">
              <a:spcBef>
                <a:spcPts val="360"/>
              </a:spcBef>
              <a:spcAft>
                <a:spcPts val="0"/>
              </a:spcAft>
              <a:buClr>
                <a:srgbClr val="7F1745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42900" algn="l" rtl="0">
              <a:spcBef>
                <a:spcPts val="320"/>
              </a:spcBef>
              <a:spcAft>
                <a:spcPts val="0"/>
              </a:spcAft>
              <a:buClr>
                <a:srgbClr val="7F1745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spcBef>
                <a:spcPts val="320"/>
              </a:spcBef>
              <a:spcAft>
                <a:spcPts val="0"/>
              </a:spcAft>
              <a:buClr>
                <a:srgbClr val="7F1745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spcBef>
                <a:spcPts val="320"/>
              </a:spcBef>
              <a:spcAft>
                <a:spcPts val="0"/>
              </a:spcAft>
              <a:buClr>
                <a:srgbClr val="7F1745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spcBef>
                <a:spcPts val="560"/>
              </a:spcBef>
              <a:spcAft>
                <a:spcPts val="0"/>
              </a:spcAft>
              <a:buClr>
                <a:srgbClr val="CCFFFF"/>
              </a:buClr>
              <a:buSzPts val="1800"/>
              <a:buFont typeface="Arial"/>
              <a:buChar char="»"/>
              <a:defRPr sz="18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spcBef>
                <a:spcPts val="560"/>
              </a:spcBef>
              <a:spcAft>
                <a:spcPts val="0"/>
              </a:spcAft>
              <a:buClr>
                <a:srgbClr val="CCFFFF"/>
              </a:buClr>
              <a:buSzPts val="1800"/>
              <a:buFont typeface="Arial"/>
              <a:buChar char="»"/>
              <a:defRPr sz="18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spcBef>
                <a:spcPts val="560"/>
              </a:spcBef>
              <a:spcAft>
                <a:spcPts val="0"/>
              </a:spcAft>
              <a:buClr>
                <a:srgbClr val="CCFFFF"/>
              </a:buClr>
              <a:buSzPts val="1800"/>
              <a:buFont typeface="Arial"/>
              <a:buChar char="»"/>
              <a:defRPr sz="18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spcBef>
                <a:spcPts val="560"/>
              </a:spcBef>
              <a:spcAft>
                <a:spcPts val="0"/>
              </a:spcAft>
              <a:buClr>
                <a:srgbClr val="CCFFFF"/>
              </a:buClr>
              <a:buSzPts val="1800"/>
              <a:buFont typeface="Arial"/>
              <a:buChar char="»"/>
              <a:defRPr sz="18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27" name="Google Shape;127;p18"/>
          <p:cNvSpPr/>
          <p:nvPr/>
        </p:nvSpPr>
        <p:spPr>
          <a:xfrm>
            <a:off x="2555776" y="6021288"/>
            <a:ext cx="1008000" cy="4320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525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Times New Roman"/>
              <a:buNone/>
            </a:pPr>
            <a:endParaRPr sz="2800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8" name="Google Shape;128;p18"/>
          <p:cNvSpPr txBox="1">
            <a:spLocks noGrp="1"/>
          </p:cNvSpPr>
          <p:nvPr>
            <p:ph type="body" idx="2"/>
          </p:nvPr>
        </p:nvSpPr>
        <p:spPr>
          <a:xfrm>
            <a:off x="4788024" y="1196752"/>
            <a:ext cx="4104600" cy="468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342900" algn="l" rtl="0">
              <a:spcBef>
                <a:spcPts val="360"/>
              </a:spcBef>
              <a:spcAft>
                <a:spcPts val="0"/>
              </a:spcAft>
              <a:buClr>
                <a:srgbClr val="7F1745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42900" algn="l" rtl="0">
              <a:spcBef>
                <a:spcPts val="360"/>
              </a:spcBef>
              <a:spcAft>
                <a:spcPts val="0"/>
              </a:spcAft>
              <a:buClr>
                <a:srgbClr val="7F1745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42900" algn="l" rtl="0">
              <a:spcBef>
                <a:spcPts val="320"/>
              </a:spcBef>
              <a:spcAft>
                <a:spcPts val="0"/>
              </a:spcAft>
              <a:buClr>
                <a:srgbClr val="7F1745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spcBef>
                <a:spcPts val="320"/>
              </a:spcBef>
              <a:spcAft>
                <a:spcPts val="0"/>
              </a:spcAft>
              <a:buClr>
                <a:srgbClr val="7F1745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spcBef>
                <a:spcPts val="320"/>
              </a:spcBef>
              <a:spcAft>
                <a:spcPts val="0"/>
              </a:spcAft>
              <a:buClr>
                <a:srgbClr val="7F1745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spcBef>
                <a:spcPts val="560"/>
              </a:spcBef>
              <a:spcAft>
                <a:spcPts val="0"/>
              </a:spcAft>
              <a:buClr>
                <a:srgbClr val="CCFFFF"/>
              </a:buClr>
              <a:buSzPts val="1800"/>
              <a:buFont typeface="Arial"/>
              <a:buChar char="»"/>
              <a:defRPr sz="18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spcBef>
                <a:spcPts val="560"/>
              </a:spcBef>
              <a:spcAft>
                <a:spcPts val="0"/>
              </a:spcAft>
              <a:buClr>
                <a:srgbClr val="CCFFFF"/>
              </a:buClr>
              <a:buSzPts val="1800"/>
              <a:buFont typeface="Arial"/>
              <a:buChar char="»"/>
              <a:defRPr sz="18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spcBef>
                <a:spcPts val="560"/>
              </a:spcBef>
              <a:spcAft>
                <a:spcPts val="0"/>
              </a:spcAft>
              <a:buClr>
                <a:srgbClr val="CCFFFF"/>
              </a:buClr>
              <a:buSzPts val="1800"/>
              <a:buFont typeface="Arial"/>
              <a:buChar char="»"/>
              <a:defRPr sz="18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spcBef>
                <a:spcPts val="560"/>
              </a:spcBef>
              <a:spcAft>
                <a:spcPts val="0"/>
              </a:spcAft>
              <a:buClr>
                <a:srgbClr val="CCFFFF"/>
              </a:buClr>
              <a:buSzPts val="1800"/>
              <a:buFont typeface="Arial"/>
              <a:buChar char="»"/>
              <a:defRPr sz="18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grpSp>
        <p:nvGrpSpPr>
          <p:cNvPr id="129" name="Google Shape;129;p18"/>
          <p:cNvGrpSpPr/>
          <p:nvPr/>
        </p:nvGrpSpPr>
        <p:grpSpPr>
          <a:xfrm>
            <a:off x="45881" y="6093296"/>
            <a:ext cx="3157968" cy="644525"/>
            <a:chOff x="0" y="6030913"/>
            <a:chExt cx="3157968" cy="644525"/>
          </a:xfrm>
        </p:grpSpPr>
        <p:pic>
          <p:nvPicPr>
            <p:cNvPr id="130" name="Google Shape;130;p18" descr="Poynting master template slide"/>
            <p:cNvPicPr preferRelativeResize="0"/>
            <p:nvPr/>
          </p:nvPicPr>
          <p:blipFill rotWithShape="1">
            <a:blip r:embed="rId2">
              <a:alphaModFix/>
            </a:blip>
            <a:srcRect l="2357" t="85521" r="70917" b="4000"/>
            <a:stretch/>
          </p:blipFill>
          <p:spPr>
            <a:xfrm>
              <a:off x="0" y="6030913"/>
              <a:ext cx="2187575" cy="644525"/>
            </a:xfrm>
            <a:prstGeom prst="rect">
              <a:avLst/>
            </a:prstGeom>
            <a:noFill/>
            <a:ln>
              <a:noFill/>
            </a:ln>
          </p:spPr>
        </p:pic>
        <p:cxnSp>
          <p:nvCxnSpPr>
            <p:cNvPr id="131" name="Google Shape;131;p18"/>
            <p:cNvCxnSpPr/>
            <p:nvPr/>
          </p:nvCxnSpPr>
          <p:spPr>
            <a:xfrm>
              <a:off x="2066925" y="6092825"/>
              <a:ext cx="0" cy="504900"/>
            </a:xfrm>
            <a:prstGeom prst="straightConnector1">
              <a:avLst/>
            </a:prstGeom>
            <a:noFill/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</p:cxnSp>
        <p:pic>
          <p:nvPicPr>
            <p:cNvPr id="132" name="Google Shape;132;p18"/>
            <p:cNvPicPr preferRelativeResize="0"/>
            <p:nvPr/>
          </p:nvPicPr>
          <p:blipFill rotWithShape="1">
            <a:blip r:embed="rId3">
              <a:alphaModFix/>
            </a:blip>
            <a:srcRect l="13825" t="22234" r="12439" b="8885"/>
            <a:stretch/>
          </p:blipFill>
          <p:spPr>
            <a:xfrm>
              <a:off x="2168524" y="6101147"/>
              <a:ext cx="989444" cy="504057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Just Title">
  <p:cSld name="Just Title">
    <p:spTree>
      <p:nvGrpSpPr>
        <p:cNvPr id="1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p19"/>
          <p:cNvSpPr txBox="1">
            <a:spLocks noGrp="1"/>
          </p:cNvSpPr>
          <p:nvPr>
            <p:ph type="title"/>
          </p:nvPr>
        </p:nvSpPr>
        <p:spPr>
          <a:xfrm>
            <a:off x="395536" y="260648"/>
            <a:ext cx="7772400" cy="676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800" b="0" i="0" u="none" strike="noStrike" cap="none">
                <a:solidFill>
                  <a:srgbClr val="7F1745"/>
                </a:solidFill>
                <a:latin typeface="Georgia"/>
                <a:ea typeface="Georgia"/>
                <a:cs typeface="Georgia"/>
                <a:sym typeface="Georgia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000" b="0" i="0" u="none" strike="noStrike" cap="none">
                <a:solidFill>
                  <a:srgbClr val="7F1745"/>
                </a:solidFill>
                <a:latin typeface="Georgia"/>
                <a:ea typeface="Georgia"/>
                <a:cs typeface="Georgia"/>
                <a:sym typeface="Georgia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000" b="0" i="0" u="none" strike="noStrike" cap="none">
                <a:solidFill>
                  <a:srgbClr val="7F1745"/>
                </a:solidFill>
                <a:latin typeface="Georgia"/>
                <a:ea typeface="Georgia"/>
                <a:cs typeface="Georgia"/>
                <a:sym typeface="Georgia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000" b="0" i="0" u="none" strike="noStrike" cap="none">
                <a:solidFill>
                  <a:srgbClr val="7F1745"/>
                </a:solidFill>
                <a:latin typeface="Georgia"/>
                <a:ea typeface="Georgia"/>
                <a:cs typeface="Georgia"/>
                <a:sym typeface="Georgia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000" b="0" i="0" u="none" strike="noStrike" cap="none">
                <a:solidFill>
                  <a:srgbClr val="7F1745"/>
                </a:solidFill>
                <a:latin typeface="Georgia"/>
                <a:ea typeface="Georgia"/>
                <a:cs typeface="Georgia"/>
                <a:sym typeface="Georgia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000" b="0" i="0" u="none" strike="noStrike" cap="none">
                <a:solidFill>
                  <a:schemeClr val="lt2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000" b="0" i="0" u="none" strike="noStrike" cap="none">
                <a:solidFill>
                  <a:schemeClr val="lt2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000" b="0" i="0" u="none" strike="noStrike" cap="none">
                <a:solidFill>
                  <a:schemeClr val="lt2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000" b="0" i="0" u="none" strike="noStrike" cap="none">
                <a:solidFill>
                  <a:schemeClr val="lt2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9pPr>
          </a:lstStyle>
          <a:p>
            <a:endParaRPr/>
          </a:p>
        </p:txBody>
      </p:sp>
      <p:grpSp>
        <p:nvGrpSpPr>
          <p:cNvPr id="135" name="Google Shape;135;p19"/>
          <p:cNvGrpSpPr/>
          <p:nvPr/>
        </p:nvGrpSpPr>
        <p:grpSpPr>
          <a:xfrm>
            <a:off x="45881" y="6093296"/>
            <a:ext cx="3157968" cy="644525"/>
            <a:chOff x="0" y="6030913"/>
            <a:chExt cx="3157968" cy="644525"/>
          </a:xfrm>
        </p:grpSpPr>
        <p:pic>
          <p:nvPicPr>
            <p:cNvPr id="136" name="Google Shape;136;p19" descr="Poynting master template slide"/>
            <p:cNvPicPr preferRelativeResize="0"/>
            <p:nvPr/>
          </p:nvPicPr>
          <p:blipFill rotWithShape="1">
            <a:blip r:embed="rId2">
              <a:alphaModFix/>
            </a:blip>
            <a:srcRect l="2357" t="85521" r="70917" b="4000"/>
            <a:stretch/>
          </p:blipFill>
          <p:spPr>
            <a:xfrm>
              <a:off x="0" y="6030913"/>
              <a:ext cx="2187575" cy="644525"/>
            </a:xfrm>
            <a:prstGeom prst="rect">
              <a:avLst/>
            </a:prstGeom>
            <a:noFill/>
            <a:ln>
              <a:noFill/>
            </a:ln>
          </p:spPr>
        </p:pic>
        <p:cxnSp>
          <p:nvCxnSpPr>
            <p:cNvPr id="137" name="Google Shape;137;p19"/>
            <p:cNvCxnSpPr/>
            <p:nvPr/>
          </p:nvCxnSpPr>
          <p:spPr>
            <a:xfrm>
              <a:off x="2066925" y="6092825"/>
              <a:ext cx="0" cy="504900"/>
            </a:xfrm>
            <a:prstGeom prst="straightConnector1">
              <a:avLst/>
            </a:prstGeom>
            <a:noFill/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</p:cxnSp>
        <p:pic>
          <p:nvPicPr>
            <p:cNvPr id="138" name="Google Shape;138;p19"/>
            <p:cNvPicPr preferRelativeResize="0"/>
            <p:nvPr/>
          </p:nvPicPr>
          <p:blipFill rotWithShape="1">
            <a:blip r:embed="rId3">
              <a:alphaModFix/>
            </a:blip>
            <a:srcRect l="13825" t="22234" r="12439" b="8885"/>
            <a:stretch/>
          </p:blipFill>
          <p:spPr>
            <a:xfrm>
              <a:off x="2168524" y="6101147"/>
              <a:ext cx="989444" cy="504057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&amp; Content">
  <p:cSld name="Title &amp; Content">
    <p:spTree>
      <p:nvGrpSpPr>
        <p:cNvPr id="1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Google Shape;140;p20"/>
          <p:cNvSpPr txBox="1">
            <a:spLocks noGrp="1"/>
          </p:cNvSpPr>
          <p:nvPr>
            <p:ph type="title"/>
          </p:nvPr>
        </p:nvSpPr>
        <p:spPr>
          <a:xfrm>
            <a:off x="395536" y="260648"/>
            <a:ext cx="7772400" cy="676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800" b="0" i="0" u="none" strike="noStrike" cap="none">
                <a:solidFill>
                  <a:srgbClr val="7F1745"/>
                </a:solidFill>
                <a:latin typeface="Georgia"/>
                <a:ea typeface="Georgia"/>
                <a:cs typeface="Georgia"/>
                <a:sym typeface="Georgia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000" b="0" i="0" u="none" strike="noStrike" cap="none">
                <a:solidFill>
                  <a:srgbClr val="7F1745"/>
                </a:solidFill>
                <a:latin typeface="Georgia"/>
                <a:ea typeface="Georgia"/>
                <a:cs typeface="Georgia"/>
                <a:sym typeface="Georgia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000" b="0" i="0" u="none" strike="noStrike" cap="none">
                <a:solidFill>
                  <a:srgbClr val="7F1745"/>
                </a:solidFill>
                <a:latin typeface="Georgia"/>
                <a:ea typeface="Georgia"/>
                <a:cs typeface="Georgia"/>
                <a:sym typeface="Georgia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000" b="0" i="0" u="none" strike="noStrike" cap="none">
                <a:solidFill>
                  <a:srgbClr val="7F1745"/>
                </a:solidFill>
                <a:latin typeface="Georgia"/>
                <a:ea typeface="Georgia"/>
                <a:cs typeface="Georgia"/>
                <a:sym typeface="Georgia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000" b="0" i="0" u="none" strike="noStrike" cap="none">
                <a:solidFill>
                  <a:srgbClr val="7F1745"/>
                </a:solidFill>
                <a:latin typeface="Georgia"/>
                <a:ea typeface="Georgia"/>
                <a:cs typeface="Georgia"/>
                <a:sym typeface="Georgia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000" b="0" i="0" u="none" strike="noStrike" cap="none">
                <a:solidFill>
                  <a:schemeClr val="lt2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000" b="0" i="0" u="none" strike="noStrike" cap="none">
                <a:solidFill>
                  <a:schemeClr val="lt2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000" b="0" i="0" u="none" strike="noStrike" cap="none">
                <a:solidFill>
                  <a:schemeClr val="lt2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000" b="0" i="0" u="none" strike="noStrike" cap="none">
                <a:solidFill>
                  <a:schemeClr val="lt2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9pPr>
          </a:lstStyle>
          <a:p>
            <a:endParaRPr/>
          </a:p>
        </p:txBody>
      </p:sp>
      <p:sp>
        <p:nvSpPr>
          <p:cNvPr id="141" name="Google Shape;141;p20"/>
          <p:cNvSpPr txBox="1">
            <a:spLocks noGrp="1"/>
          </p:cNvSpPr>
          <p:nvPr>
            <p:ph type="body" idx="1"/>
          </p:nvPr>
        </p:nvSpPr>
        <p:spPr>
          <a:xfrm>
            <a:off x="395536" y="1196752"/>
            <a:ext cx="8496900" cy="468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342900" algn="l" rtl="0">
              <a:spcBef>
                <a:spcPts val="360"/>
              </a:spcBef>
              <a:spcAft>
                <a:spcPts val="0"/>
              </a:spcAft>
              <a:buClr>
                <a:srgbClr val="7F1745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42900" algn="l" rtl="0">
              <a:spcBef>
                <a:spcPts val="360"/>
              </a:spcBef>
              <a:spcAft>
                <a:spcPts val="0"/>
              </a:spcAft>
              <a:buClr>
                <a:srgbClr val="7F1745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42900" algn="l" rtl="0">
              <a:spcBef>
                <a:spcPts val="320"/>
              </a:spcBef>
              <a:spcAft>
                <a:spcPts val="0"/>
              </a:spcAft>
              <a:buClr>
                <a:srgbClr val="7F1745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spcBef>
                <a:spcPts val="320"/>
              </a:spcBef>
              <a:spcAft>
                <a:spcPts val="0"/>
              </a:spcAft>
              <a:buClr>
                <a:srgbClr val="7F1745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spcBef>
                <a:spcPts val="320"/>
              </a:spcBef>
              <a:spcAft>
                <a:spcPts val="0"/>
              </a:spcAft>
              <a:buClr>
                <a:srgbClr val="7F1745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spcBef>
                <a:spcPts val="560"/>
              </a:spcBef>
              <a:spcAft>
                <a:spcPts val="0"/>
              </a:spcAft>
              <a:buClr>
                <a:srgbClr val="CCFFFF"/>
              </a:buClr>
              <a:buSzPts val="1800"/>
              <a:buFont typeface="Arial"/>
              <a:buChar char="»"/>
              <a:defRPr sz="18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spcBef>
                <a:spcPts val="560"/>
              </a:spcBef>
              <a:spcAft>
                <a:spcPts val="0"/>
              </a:spcAft>
              <a:buClr>
                <a:srgbClr val="CCFFFF"/>
              </a:buClr>
              <a:buSzPts val="1800"/>
              <a:buFont typeface="Arial"/>
              <a:buChar char="»"/>
              <a:defRPr sz="18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spcBef>
                <a:spcPts val="560"/>
              </a:spcBef>
              <a:spcAft>
                <a:spcPts val="0"/>
              </a:spcAft>
              <a:buClr>
                <a:srgbClr val="CCFFFF"/>
              </a:buClr>
              <a:buSzPts val="1800"/>
              <a:buFont typeface="Arial"/>
              <a:buChar char="»"/>
              <a:defRPr sz="18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spcBef>
                <a:spcPts val="560"/>
              </a:spcBef>
              <a:spcAft>
                <a:spcPts val="0"/>
              </a:spcAft>
              <a:buClr>
                <a:srgbClr val="CCFFFF"/>
              </a:buClr>
              <a:buSzPts val="1800"/>
              <a:buFont typeface="Arial"/>
              <a:buChar char="»"/>
              <a:defRPr sz="18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42" name="Google Shape;142;p20"/>
          <p:cNvSpPr/>
          <p:nvPr/>
        </p:nvSpPr>
        <p:spPr>
          <a:xfrm>
            <a:off x="2604782" y="6165304"/>
            <a:ext cx="1008000" cy="4320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525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Times New Roman"/>
              <a:buNone/>
            </a:pPr>
            <a:endParaRPr sz="2800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43" name="Google Shape;143;p20"/>
          <p:cNvGrpSpPr/>
          <p:nvPr/>
        </p:nvGrpSpPr>
        <p:grpSpPr>
          <a:xfrm>
            <a:off x="45881" y="6093296"/>
            <a:ext cx="3157968" cy="644525"/>
            <a:chOff x="0" y="6030913"/>
            <a:chExt cx="3157968" cy="644525"/>
          </a:xfrm>
        </p:grpSpPr>
        <p:pic>
          <p:nvPicPr>
            <p:cNvPr id="144" name="Google Shape;144;p20" descr="Poynting master template slide"/>
            <p:cNvPicPr preferRelativeResize="0"/>
            <p:nvPr/>
          </p:nvPicPr>
          <p:blipFill rotWithShape="1">
            <a:blip r:embed="rId2">
              <a:alphaModFix/>
            </a:blip>
            <a:srcRect l="2357" t="85521" r="70917" b="4000"/>
            <a:stretch/>
          </p:blipFill>
          <p:spPr>
            <a:xfrm>
              <a:off x="0" y="6030913"/>
              <a:ext cx="2187575" cy="644525"/>
            </a:xfrm>
            <a:prstGeom prst="rect">
              <a:avLst/>
            </a:prstGeom>
            <a:noFill/>
            <a:ln>
              <a:noFill/>
            </a:ln>
          </p:spPr>
        </p:pic>
        <p:cxnSp>
          <p:nvCxnSpPr>
            <p:cNvPr id="145" name="Google Shape;145;p20"/>
            <p:cNvCxnSpPr/>
            <p:nvPr/>
          </p:nvCxnSpPr>
          <p:spPr>
            <a:xfrm>
              <a:off x="2066925" y="6092825"/>
              <a:ext cx="0" cy="504900"/>
            </a:xfrm>
            <a:prstGeom prst="straightConnector1">
              <a:avLst/>
            </a:prstGeom>
            <a:noFill/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</p:cxnSp>
        <p:pic>
          <p:nvPicPr>
            <p:cNvPr id="146" name="Google Shape;146;p20"/>
            <p:cNvPicPr preferRelativeResize="0"/>
            <p:nvPr/>
          </p:nvPicPr>
          <p:blipFill rotWithShape="1">
            <a:blip r:embed="rId3">
              <a:alphaModFix/>
            </a:blip>
            <a:srcRect l="13825" t="22234" r="12439" b="8885"/>
            <a:stretch/>
          </p:blipFill>
          <p:spPr>
            <a:xfrm>
              <a:off x="2168524" y="6101147"/>
              <a:ext cx="989444" cy="504057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>
  <p:cSld name="Section Header">
    <p:spTree>
      <p:nvGrpSpPr>
        <p:cNvPr id="1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8" name="Google Shape;148;p21"/>
          <p:cNvPicPr preferRelativeResize="0"/>
          <p:nvPr/>
        </p:nvPicPr>
        <p:blipFill rotWithShape="1">
          <a:blip r:embed="rId2">
            <a:alphaModFix/>
          </a:blip>
          <a:srcRect t="19577" b="3345"/>
          <a:stretch/>
        </p:blipFill>
        <p:spPr>
          <a:xfrm>
            <a:off x="2434" y="1556792"/>
            <a:ext cx="9139132" cy="5285973"/>
          </a:xfrm>
          <a:prstGeom prst="rect">
            <a:avLst/>
          </a:prstGeom>
          <a:noFill/>
          <a:ln>
            <a:noFill/>
          </a:ln>
        </p:spPr>
      </p:pic>
      <p:sp>
        <p:nvSpPr>
          <p:cNvPr id="149" name="Google Shape;149;p21"/>
          <p:cNvSpPr txBox="1">
            <a:spLocks noGrp="1"/>
          </p:cNvSpPr>
          <p:nvPr>
            <p:ph type="title"/>
          </p:nvPr>
        </p:nvSpPr>
        <p:spPr>
          <a:xfrm>
            <a:off x="395536" y="2060848"/>
            <a:ext cx="8208900" cy="1152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000" b="0" i="0" u="none" strike="noStrike" cap="none">
                <a:solidFill>
                  <a:srgbClr val="7F1745"/>
                </a:solidFill>
                <a:latin typeface="Georgia"/>
                <a:ea typeface="Georgia"/>
                <a:cs typeface="Georgia"/>
                <a:sym typeface="Georgia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000" b="0" i="0" u="none" strike="noStrike" cap="none">
                <a:solidFill>
                  <a:srgbClr val="7F1745"/>
                </a:solidFill>
                <a:latin typeface="Georgia"/>
                <a:ea typeface="Georgia"/>
                <a:cs typeface="Georgia"/>
                <a:sym typeface="Georgia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000" b="0" i="0" u="none" strike="noStrike" cap="none">
                <a:solidFill>
                  <a:srgbClr val="7F1745"/>
                </a:solidFill>
                <a:latin typeface="Georgia"/>
                <a:ea typeface="Georgia"/>
                <a:cs typeface="Georgia"/>
                <a:sym typeface="Georgia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000" b="0" i="0" u="none" strike="noStrike" cap="none">
                <a:solidFill>
                  <a:srgbClr val="7F1745"/>
                </a:solidFill>
                <a:latin typeface="Georgia"/>
                <a:ea typeface="Georgia"/>
                <a:cs typeface="Georgia"/>
                <a:sym typeface="Georgia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000" b="0" i="0" u="none" strike="noStrike" cap="none">
                <a:solidFill>
                  <a:srgbClr val="7F1745"/>
                </a:solidFill>
                <a:latin typeface="Georgia"/>
                <a:ea typeface="Georgia"/>
                <a:cs typeface="Georgia"/>
                <a:sym typeface="Georgia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000" b="0" i="0" u="none" strike="noStrike" cap="none">
                <a:solidFill>
                  <a:schemeClr val="lt2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000" b="0" i="0" u="none" strike="noStrike" cap="none">
                <a:solidFill>
                  <a:schemeClr val="lt2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000" b="0" i="0" u="none" strike="noStrike" cap="none">
                <a:solidFill>
                  <a:schemeClr val="lt2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000" b="0" i="0" u="none" strike="noStrike" cap="none">
                <a:solidFill>
                  <a:schemeClr val="lt2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9pPr>
          </a:lstStyle>
          <a:p>
            <a:endParaRPr/>
          </a:p>
        </p:txBody>
      </p:sp>
      <p:grpSp>
        <p:nvGrpSpPr>
          <p:cNvPr id="150" name="Google Shape;150;p21"/>
          <p:cNvGrpSpPr/>
          <p:nvPr/>
        </p:nvGrpSpPr>
        <p:grpSpPr>
          <a:xfrm>
            <a:off x="45881" y="6093296"/>
            <a:ext cx="3157968" cy="644525"/>
            <a:chOff x="0" y="6030913"/>
            <a:chExt cx="3157968" cy="644525"/>
          </a:xfrm>
        </p:grpSpPr>
        <p:pic>
          <p:nvPicPr>
            <p:cNvPr id="151" name="Google Shape;151;p21" descr="Poynting master template slide"/>
            <p:cNvPicPr preferRelativeResize="0"/>
            <p:nvPr/>
          </p:nvPicPr>
          <p:blipFill rotWithShape="1">
            <a:blip r:embed="rId3">
              <a:alphaModFix/>
            </a:blip>
            <a:srcRect l="2357" t="85521" r="70917" b="4000"/>
            <a:stretch/>
          </p:blipFill>
          <p:spPr>
            <a:xfrm>
              <a:off x="0" y="6030913"/>
              <a:ext cx="2187575" cy="644525"/>
            </a:xfrm>
            <a:prstGeom prst="rect">
              <a:avLst/>
            </a:prstGeom>
            <a:noFill/>
            <a:ln>
              <a:noFill/>
            </a:ln>
          </p:spPr>
        </p:pic>
        <p:cxnSp>
          <p:nvCxnSpPr>
            <p:cNvPr id="152" name="Google Shape;152;p21"/>
            <p:cNvCxnSpPr/>
            <p:nvPr/>
          </p:nvCxnSpPr>
          <p:spPr>
            <a:xfrm>
              <a:off x="2066925" y="6092825"/>
              <a:ext cx="0" cy="504900"/>
            </a:xfrm>
            <a:prstGeom prst="straightConnector1">
              <a:avLst/>
            </a:prstGeom>
            <a:noFill/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</p:cxnSp>
        <p:pic>
          <p:nvPicPr>
            <p:cNvPr id="153" name="Google Shape;153;p21"/>
            <p:cNvPicPr preferRelativeResize="0"/>
            <p:nvPr/>
          </p:nvPicPr>
          <p:blipFill rotWithShape="1">
            <a:blip r:embed="rId4">
              <a:alphaModFix/>
            </a:blip>
            <a:srcRect l="13825" t="22234" r="12439" b="8885"/>
            <a:stretch/>
          </p:blipFill>
          <p:spPr>
            <a:xfrm>
              <a:off x="2168524" y="6101147"/>
              <a:ext cx="989444" cy="504057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>
  <p:cSld name="Blank">
    <p:spTree>
      <p:nvGrpSpPr>
        <p:cNvPr id="1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3301818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9754341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7810762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&amp; Content side-by-side">
  <p:cSld name="Title &amp; Content side-by-side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3"/>
          <p:cNvSpPr txBox="1">
            <a:spLocks noGrp="1"/>
          </p:cNvSpPr>
          <p:nvPr>
            <p:ph type="title"/>
          </p:nvPr>
        </p:nvSpPr>
        <p:spPr>
          <a:xfrm>
            <a:off x="395536" y="260648"/>
            <a:ext cx="7772400" cy="6761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800" b="0" i="0" u="none" strike="noStrike" cap="none">
                <a:solidFill>
                  <a:srgbClr val="7F1745"/>
                </a:solidFill>
                <a:latin typeface="Georgia"/>
                <a:ea typeface="Georgia"/>
                <a:cs typeface="Georgia"/>
                <a:sym typeface="Georgia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000" b="0" i="0" u="none" strike="noStrike" cap="none">
                <a:solidFill>
                  <a:srgbClr val="7F1745"/>
                </a:solidFill>
                <a:latin typeface="Georgia"/>
                <a:ea typeface="Georgia"/>
                <a:cs typeface="Georgia"/>
                <a:sym typeface="Georgia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000" b="0" i="0" u="none" strike="noStrike" cap="none">
                <a:solidFill>
                  <a:srgbClr val="7F1745"/>
                </a:solidFill>
                <a:latin typeface="Georgia"/>
                <a:ea typeface="Georgia"/>
                <a:cs typeface="Georgia"/>
                <a:sym typeface="Georgia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000" b="0" i="0" u="none" strike="noStrike" cap="none">
                <a:solidFill>
                  <a:srgbClr val="7F1745"/>
                </a:solidFill>
                <a:latin typeface="Georgia"/>
                <a:ea typeface="Georgia"/>
                <a:cs typeface="Georgia"/>
                <a:sym typeface="Georgia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000" b="0" i="0" u="none" strike="noStrike" cap="none">
                <a:solidFill>
                  <a:srgbClr val="7F1745"/>
                </a:solidFill>
                <a:latin typeface="Georgia"/>
                <a:ea typeface="Georgia"/>
                <a:cs typeface="Georgia"/>
                <a:sym typeface="Georgia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000" b="0" i="0" u="none" strike="noStrike" cap="none">
                <a:solidFill>
                  <a:schemeClr val="lt2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000" b="0" i="0" u="none" strike="noStrike" cap="none">
                <a:solidFill>
                  <a:schemeClr val="lt2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000" b="0" i="0" u="none" strike="noStrike" cap="none">
                <a:solidFill>
                  <a:schemeClr val="lt2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000" b="0" i="0" u="none" strike="noStrike" cap="none">
                <a:solidFill>
                  <a:schemeClr val="lt2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9pPr>
          </a:lstStyle>
          <a:p>
            <a:endParaRPr/>
          </a:p>
        </p:txBody>
      </p:sp>
      <p:sp>
        <p:nvSpPr>
          <p:cNvPr id="31" name="Google Shape;31;p3"/>
          <p:cNvSpPr txBox="1">
            <a:spLocks noGrp="1"/>
          </p:cNvSpPr>
          <p:nvPr>
            <p:ph type="body" idx="1"/>
          </p:nvPr>
        </p:nvSpPr>
        <p:spPr>
          <a:xfrm>
            <a:off x="395536" y="1196752"/>
            <a:ext cx="4104456" cy="46805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342900" algn="l" rtl="0">
              <a:spcBef>
                <a:spcPts val="360"/>
              </a:spcBef>
              <a:spcAft>
                <a:spcPts val="0"/>
              </a:spcAft>
              <a:buClr>
                <a:srgbClr val="7F1745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42900" algn="l" rtl="0">
              <a:spcBef>
                <a:spcPts val="360"/>
              </a:spcBef>
              <a:spcAft>
                <a:spcPts val="0"/>
              </a:spcAft>
              <a:buClr>
                <a:srgbClr val="7F1745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42900" algn="l" rtl="0">
              <a:spcBef>
                <a:spcPts val="320"/>
              </a:spcBef>
              <a:spcAft>
                <a:spcPts val="0"/>
              </a:spcAft>
              <a:buClr>
                <a:srgbClr val="7F1745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spcBef>
                <a:spcPts val="320"/>
              </a:spcBef>
              <a:spcAft>
                <a:spcPts val="0"/>
              </a:spcAft>
              <a:buClr>
                <a:srgbClr val="7F1745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spcBef>
                <a:spcPts val="320"/>
              </a:spcBef>
              <a:spcAft>
                <a:spcPts val="0"/>
              </a:spcAft>
              <a:buClr>
                <a:srgbClr val="7F1745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spcBef>
                <a:spcPts val="560"/>
              </a:spcBef>
              <a:spcAft>
                <a:spcPts val="0"/>
              </a:spcAft>
              <a:buClr>
                <a:srgbClr val="CCFFFF"/>
              </a:buClr>
              <a:buSzPts val="1800"/>
              <a:buFont typeface="Arial"/>
              <a:buChar char="»"/>
              <a:defRPr sz="18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spcBef>
                <a:spcPts val="560"/>
              </a:spcBef>
              <a:spcAft>
                <a:spcPts val="0"/>
              </a:spcAft>
              <a:buClr>
                <a:srgbClr val="CCFFFF"/>
              </a:buClr>
              <a:buSzPts val="1800"/>
              <a:buFont typeface="Arial"/>
              <a:buChar char="»"/>
              <a:defRPr sz="18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spcBef>
                <a:spcPts val="560"/>
              </a:spcBef>
              <a:spcAft>
                <a:spcPts val="0"/>
              </a:spcAft>
              <a:buClr>
                <a:srgbClr val="CCFFFF"/>
              </a:buClr>
              <a:buSzPts val="1800"/>
              <a:buFont typeface="Arial"/>
              <a:buChar char="»"/>
              <a:defRPr sz="18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spcBef>
                <a:spcPts val="560"/>
              </a:spcBef>
              <a:spcAft>
                <a:spcPts val="0"/>
              </a:spcAft>
              <a:buClr>
                <a:srgbClr val="CCFFFF"/>
              </a:buClr>
              <a:buSzPts val="1800"/>
              <a:buFont typeface="Arial"/>
              <a:buChar char="»"/>
              <a:defRPr sz="18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2" name="Google Shape;32;p3"/>
          <p:cNvSpPr/>
          <p:nvPr/>
        </p:nvSpPr>
        <p:spPr>
          <a:xfrm>
            <a:off x="2555776" y="6021288"/>
            <a:ext cx="1008112" cy="432048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525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Times New Roman"/>
              <a:buNone/>
            </a:pPr>
            <a:endParaRPr sz="2800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3" name="Google Shape;33;p3"/>
          <p:cNvSpPr txBox="1">
            <a:spLocks noGrp="1"/>
          </p:cNvSpPr>
          <p:nvPr>
            <p:ph type="body" idx="2"/>
          </p:nvPr>
        </p:nvSpPr>
        <p:spPr>
          <a:xfrm>
            <a:off x="4788024" y="1196752"/>
            <a:ext cx="4104456" cy="46805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342900" algn="l" rtl="0">
              <a:spcBef>
                <a:spcPts val="360"/>
              </a:spcBef>
              <a:spcAft>
                <a:spcPts val="0"/>
              </a:spcAft>
              <a:buClr>
                <a:srgbClr val="7F1745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42900" algn="l" rtl="0">
              <a:spcBef>
                <a:spcPts val="360"/>
              </a:spcBef>
              <a:spcAft>
                <a:spcPts val="0"/>
              </a:spcAft>
              <a:buClr>
                <a:srgbClr val="7F1745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42900" algn="l" rtl="0">
              <a:spcBef>
                <a:spcPts val="320"/>
              </a:spcBef>
              <a:spcAft>
                <a:spcPts val="0"/>
              </a:spcAft>
              <a:buClr>
                <a:srgbClr val="7F1745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spcBef>
                <a:spcPts val="320"/>
              </a:spcBef>
              <a:spcAft>
                <a:spcPts val="0"/>
              </a:spcAft>
              <a:buClr>
                <a:srgbClr val="7F1745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spcBef>
                <a:spcPts val="320"/>
              </a:spcBef>
              <a:spcAft>
                <a:spcPts val="0"/>
              </a:spcAft>
              <a:buClr>
                <a:srgbClr val="7F1745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spcBef>
                <a:spcPts val="560"/>
              </a:spcBef>
              <a:spcAft>
                <a:spcPts val="0"/>
              </a:spcAft>
              <a:buClr>
                <a:srgbClr val="CCFFFF"/>
              </a:buClr>
              <a:buSzPts val="1800"/>
              <a:buFont typeface="Arial"/>
              <a:buChar char="»"/>
              <a:defRPr sz="18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spcBef>
                <a:spcPts val="560"/>
              </a:spcBef>
              <a:spcAft>
                <a:spcPts val="0"/>
              </a:spcAft>
              <a:buClr>
                <a:srgbClr val="CCFFFF"/>
              </a:buClr>
              <a:buSzPts val="1800"/>
              <a:buFont typeface="Arial"/>
              <a:buChar char="»"/>
              <a:defRPr sz="18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spcBef>
                <a:spcPts val="560"/>
              </a:spcBef>
              <a:spcAft>
                <a:spcPts val="0"/>
              </a:spcAft>
              <a:buClr>
                <a:srgbClr val="CCFFFF"/>
              </a:buClr>
              <a:buSzPts val="1800"/>
              <a:buFont typeface="Arial"/>
              <a:buChar char="»"/>
              <a:defRPr sz="18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spcBef>
                <a:spcPts val="560"/>
              </a:spcBef>
              <a:spcAft>
                <a:spcPts val="0"/>
              </a:spcAft>
              <a:buClr>
                <a:srgbClr val="CCFFFF"/>
              </a:buClr>
              <a:buSzPts val="1800"/>
              <a:buFont typeface="Arial"/>
              <a:buChar char="»"/>
              <a:defRPr sz="18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grpSp>
        <p:nvGrpSpPr>
          <p:cNvPr id="34" name="Google Shape;34;p3"/>
          <p:cNvGrpSpPr/>
          <p:nvPr/>
        </p:nvGrpSpPr>
        <p:grpSpPr>
          <a:xfrm>
            <a:off x="45881" y="6093296"/>
            <a:ext cx="3157967" cy="644525"/>
            <a:chOff x="0" y="6030913"/>
            <a:chExt cx="3157967" cy="644525"/>
          </a:xfrm>
        </p:grpSpPr>
        <p:pic>
          <p:nvPicPr>
            <p:cNvPr id="35" name="Google Shape;35;p3" descr="Poynting master template slide"/>
            <p:cNvPicPr preferRelativeResize="0"/>
            <p:nvPr/>
          </p:nvPicPr>
          <p:blipFill rotWithShape="1">
            <a:blip r:embed="rId2">
              <a:alphaModFix/>
            </a:blip>
            <a:srcRect l="2357" t="85521" r="70918" b="4000"/>
            <a:stretch/>
          </p:blipFill>
          <p:spPr>
            <a:xfrm>
              <a:off x="0" y="6030913"/>
              <a:ext cx="2187575" cy="644525"/>
            </a:xfrm>
            <a:prstGeom prst="rect">
              <a:avLst/>
            </a:prstGeom>
            <a:noFill/>
            <a:ln>
              <a:noFill/>
            </a:ln>
          </p:spPr>
        </p:pic>
        <p:cxnSp>
          <p:nvCxnSpPr>
            <p:cNvPr id="36" name="Google Shape;36;p3"/>
            <p:cNvCxnSpPr/>
            <p:nvPr/>
          </p:nvCxnSpPr>
          <p:spPr>
            <a:xfrm>
              <a:off x="2066925" y="6092825"/>
              <a:ext cx="0" cy="504825"/>
            </a:xfrm>
            <a:prstGeom prst="straightConnector1">
              <a:avLst/>
            </a:prstGeom>
            <a:noFill/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</p:cxnSp>
        <p:pic>
          <p:nvPicPr>
            <p:cNvPr id="37" name="Google Shape;37;p3"/>
            <p:cNvPicPr preferRelativeResize="0"/>
            <p:nvPr/>
          </p:nvPicPr>
          <p:blipFill rotWithShape="1">
            <a:blip r:embed="rId3">
              <a:alphaModFix/>
            </a:blip>
            <a:srcRect l="13828" t="22236" r="12438" b="8885"/>
            <a:stretch/>
          </p:blipFill>
          <p:spPr>
            <a:xfrm>
              <a:off x="2168524" y="6101147"/>
              <a:ext cx="989443" cy="504056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4963"/>
            <a:ext cx="4025900" cy="45021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35500" y="1604963"/>
            <a:ext cx="4027488" cy="45021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6418470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30843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6661016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3519217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91695980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37796053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8548225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11938" y="273050"/>
            <a:ext cx="2051050" cy="5834063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3050"/>
            <a:ext cx="6002338" cy="5834063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86594230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6B9ED595-C605-4BE2-B8AE-A4272B5716E8}"/>
              </a:ext>
            </a:extLst>
          </p:cNvPr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5 March 2013</a:t>
            </a:r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8CF1442C-C494-4AD3-A957-EC89CDED9A01}"/>
              </a:ext>
            </a:extLst>
          </p:cNvPr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76DFB8-4B04-48F3-9D29-6F4A4728B9B5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574328015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91A5FD1B-82C3-46BB-AF5A-1C99B1818444}"/>
              </a:ext>
            </a:extLst>
          </p:cNvPr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5 March 2013</a:t>
            </a:r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6DE37851-AEF5-45BC-AB79-3DCECE8B444A}"/>
              </a:ext>
            </a:extLst>
          </p:cNvPr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E9545FC-9064-44C6-8E21-D191197C61BA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7911221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39333014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F28CC67A-3853-456D-8566-89C50CD2B8DE}"/>
              </a:ext>
            </a:extLst>
          </p:cNvPr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5 March 2013</a:t>
            </a:r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2D04047E-EE34-4A77-A17F-B5B2993A304C}"/>
              </a:ext>
            </a:extLst>
          </p:cNvPr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D47F72A-6863-4BB9-91DC-9C8001E98FB0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391377752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81000" y="1447800"/>
            <a:ext cx="4073525" cy="23685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06925" y="1447800"/>
            <a:ext cx="4075113" cy="23685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12DCD3CA-665C-4026-919E-813A4FD956C9}"/>
              </a:ext>
            </a:extLst>
          </p:cNvPr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5 March 2013</a:t>
            </a:r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96156219-4B2B-4D27-8660-154B2FBACDA4}"/>
              </a:ext>
            </a:extLst>
          </p:cNvPr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0A3E9A3-93C5-44C3-9E29-09C84E21BA25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345946233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495C007D-23E8-41C2-BDE1-E21AE2D79175}"/>
              </a:ext>
            </a:extLst>
          </p:cNvPr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5 March 2013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C8B2AFF-FE1F-4073-856E-BD16B396F557}"/>
              </a:ext>
            </a:extLst>
          </p:cNvPr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4B8BACC-5224-4D0D-94EF-1C16227044A5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279824609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Rectangle 6">
            <a:extLst>
              <a:ext uri="{FF2B5EF4-FFF2-40B4-BE49-F238E27FC236}">
                <a16:creationId xmlns:a16="http://schemas.microsoft.com/office/drawing/2014/main" id="{022E4C44-DD36-416A-9E5E-A5CF7FBB711C}"/>
              </a:ext>
            </a:extLst>
          </p:cNvPr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5 March 2013</a:t>
            </a:r>
          </a:p>
        </p:txBody>
      </p:sp>
      <p:sp>
        <p:nvSpPr>
          <p:cNvPr id="4" name="Rectangle 7">
            <a:extLst>
              <a:ext uri="{FF2B5EF4-FFF2-40B4-BE49-F238E27FC236}">
                <a16:creationId xmlns:a16="http://schemas.microsoft.com/office/drawing/2014/main" id="{7F5D8A67-CD66-4FF6-8D65-50C65875DCCD}"/>
              </a:ext>
            </a:extLst>
          </p:cNvPr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7523A1-1DE9-48BC-A32A-6DF4F83D0A2B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451360624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>
            <a:extLst>
              <a:ext uri="{FF2B5EF4-FFF2-40B4-BE49-F238E27FC236}">
                <a16:creationId xmlns:a16="http://schemas.microsoft.com/office/drawing/2014/main" id="{5A68068C-1538-4122-A84F-73C7860E4499}"/>
              </a:ext>
            </a:extLst>
          </p:cNvPr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5 March 2013</a:t>
            </a:r>
          </a:p>
        </p:txBody>
      </p:sp>
      <p:sp>
        <p:nvSpPr>
          <p:cNvPr id="3" name="Rectangle 7">
            <a:extLst>
              <a:ext uri="{FF2B5EF4-FFF2-40B4-BE49-F238E27FC236}">
                <a16:creationId xmlns:a16="http://schemas.microsoft.com/office/drawing/2014/main" id="{9CE4E220-1CEC-49B0-9E34-5B744466FC2E}"/>
              </a:ext>
            </a:extLst>
          </p:cNvPr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7FABFA8-2C7B-4C2F-86FE-5C44B325DEBA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00511923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744BB0F7-DBFF-48A3-A028-3011B00CFA03}"/>
              </a:ext>
            </a:extLst>
          </p:cNvPr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5 March 2013</a:t>
            </a:r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F679207F-4130-4729-B10D-65C5CCD69A0C}"/>
              </a:ext>
            </a:extLst>
          </p:cNvPr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549C9C1-42BB-4BC3-8005-D8A9430418C7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646784026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1401FEB6-F0B3-45FC-8B08-394D7B3C450F}"/>
              </a:ext>
            </a:extLst>
          </p:cNvPr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5 March 2013</a:t>
            </a:r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EDD9457F-850E-4521-9408-18768EDA30C8}"/>
              </a:ext>
            </a:extLst>
          </p:cNvPr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FC251E-48EB-4EF1-9F41-A5DB0D21BF6A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243744106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F8FEA1D3-2C42-4FC4-936A-6187C6985CB8}"/>
              </a:ext>
            </a:extLst>
          </p:cNvPr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5 March 2013</a:t>
            </a:r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93775F01-4EC4-4564-BC26-F1344CA57199}"/>
              </a:ext>
            </a:extLst>
          </p:cNvPr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DD81203-C2EA-485D-BC39-E23E784206E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840302810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07175" y="381000"/>
            <a:ext cx="2074863" cy="34353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81000" y="381000"/>
            <a:ext cx="6073775" cy="34353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A7838F94-284B-43DD-9D8C-CB0E6B6FDFBD}"/>
              </a:ext>
            </a:extLst>
          </p:cNvPr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5 March 2013</a:t>
            </a:r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2CA769EA-26AE-40F2-BE55-C3C3271C8F7C}"/>
              </a:ext>
            </a:extLst>
          </p:cNvPr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ACA74FF-8320-4431-8EDA-336DD4742C5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471252040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977944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4665368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67354295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84196716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81000" y="1447800"/>
            <a:ext cx="4073525" cy="23685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06925" y="1447800"/>
            <a:ext cx="4075113" cy="23685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09063097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13409671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31804087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77357167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76083999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994740269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05828366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07175" y="381000"/>
            <a:ext cx="2074863" cy="34353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81000" y="381000"/>
            <a:ext cx="6073775" cy="34353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641721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>
  <p:cSld name="Title Slide"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" name="Google Shape;66;p9"/>
          <p:cNvPicPr preferRelativeResize="0"/>
          <p:nvPr/>
        </p:nvPicPr>
        <p:blipFill rotWithShape="1">
          <a:blip r:embed="rId2">
            <a:alphaModFix/>
          </a:blip>
          <a:srcRect t="3799"/>
          <a:stretch/>
        </p:blipFill>
        <p:spPr>
          <a:xfrm>
            <a:off x="2434" y="188640"/>
            <a:ext cx="9139132" cy="6597352"/>
          </a:xfrm>
          <a:prstGeom prst="rect">
            <a:avLst/>
          </a:prstGeom>
          <a:noFill/>
          <a:ln>
            <a:noFill/>
          </a:ln>
        </p:spPr>
      </p:pic>
      <p:sp>
        <p:nvSpPr>
          <p:cNvPr id="67" name="Google Shape;67;p9"/>
          <p:cNvSpPr txBox="1">
            <a:spLocks noGrp="1"/>
          </p:cNvSpPr>
          <p:nvPr>
            <p:ph type="title"/>
          </p:nvPr>
        </p:nvSpPr>
        <p:spPr>
          <a:xfrm>
            <a:off x="395536" y="1484784"/>
            <a:ext cx="6768900" cy="1728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000" b="0" i="0" u="none" strike="noStrike" cap="none">
                <a:solidFill>
                  <a:srgbClr val="7F1745"/>
                </a:solidFill>
                <a:latin typeface="Georgia"/>
                <a:ea typeface="Georgia"/>
                <a:cs typeface="Georgia"/>
                <a:sym typeface="Georgia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000" b="0" i="0" u="none" strike="noStrike" cap="none">
                <a:solidFill>
                  <a:srgbClr val="7F1745"/>
                </a:solidFill>
                <a:latin typeface="Georgia"/>
                <a:ea typeface="Georgia"/>
                <a:cs typeface="Georgia"/>
                <a:sym typeface="Georgia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000" b="0" i="0" u="none" strike="noStrike" cap="none">
                <a:solidFill>
                  <a:srgbClr val="7F1745"/>
                </a:solidFill>
                <a:latin typeface="Georgia"/>
                <a:ea typeface="Georgia"/>
                <a:cs typeface="Georgia"/>
                <a:sym typeface="Georgia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000" b="0" i="0" u="none" strike="noStrike" cap="none">
                <a:solidFill>
                  <a:srgbClr val="7F1745"/>
                </a:solidFill>
                <a:latin typeface="Georgia"/>
                <a:ea typeface="Georgia"/>
                <a:cs typeface="Georgia"/>
                <a:sym typeface="Georgia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000" b="0" i="0" u="none" strike="noStrike" cap="none">
                <a:solidFill>
                  <a:srgbClr val="7F1745"/>
                </a:solidFill>
                <a:latin typeface="Georgia"/>
                <a:ea typeface="Georgia"/>
                <a:cs typeface="Georgia"/>
                <a:sym typeface="Georgia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000" b="0" i="0" u="none" strike="noStrike" cap="none">
                <a:solidFill>
                  <a:schemeClr val="lt2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000" b="0" i="0" u="none" strike="noStrike" cap="none">
                <a:solidFill>
                  <a:schemeClr val="lt2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000" b="0" i="0" u="none" strike="noStrike" cap="none">
                <a:solidFill>
                  <a:schemeClr val="lt2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000" b="0" i="0" u="none" strike="noStrike" cap="none">
                <a:solidFill>
                  <a:schemeClr val="lt2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9pPr>
          </a:lstStyle>
          <a:p>
            <a:endParaRPr/>
          </a:p>
        </p:txBody>
      </p:sp>
      <p:sp>
        <p:nvSpPr>
          <p:cNvPr id="68" name="Google Shape;68;p9"/>
          <p:cNvSpPr txBox="1">
            <a:spLocks noGrp="1"/>
          </p:cNvSpPr>
          <p:nvPr>
            <p:ph type="body" idx="1"/>
          </p:nvPr>
        </p:nvSpPr>
        <p:spPr>
          <a:xfrm>
            <a:off x="394840" y="3284860"/>
            <a:ext cx="6121500" cy="115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spcBef>
                <a:spcPts val="400"/>
              </a:spcBef>
              <a:spcAft>
                <a:spcPts val="0"/>
              </a:spcAft>
              <a:buClr>
                <a:srgbClr val="4C6B66"/>
              </a:buClr>
              <a:buSzPts val="1600"/>
              <a:buFont typeface="Noto Sans Symbols"/>
              <a:buNone/>
              <a:defRPr sz="2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spcBef>
                <a:spcPts val="560"/>
              </a:spcBef>
              <a:spcAft>
                <a:spcPts val="0"/>
              </a:spcAft>
              <a:buClr>
                <a:srgbClr val="4C6B66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spcBef>
                <a:spcPts val="560"/>
              </a:spcBef>
              <a:spcAft>
                <a:spcPts val="0"/>
              </a:spcAft>
              <a:buClr>
                <a:srgbClr val="4C6B66"/>
              </a:buClr>
              <a:buSzPts val="1820"/>
              <a:buFont typeface="Noto Sans Symbols"/>
              <a:buNone/>
              <a:defRPr sz="2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spcBef>
                <a:spcPts val="560"/>
              </a:spcBef>
              <a:spcAft>
                <a:spcPts val="0"/>
              </a:spcAft>
              <a:buClr>
                <a:srgbClr val="4C6B66"/>
              </a:buClr>
              <a:buSzPts val="2240"/>
              <a:buFont typeface="Arial"/>
              <a:buNone/>
              <a:defRPr sz="2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spcBef>
                <a:spcPts val="560"/>
              </a:spcBef>
              <a:spcAft>
                <a:spcPts val="0"/>
              </a:spcAft>
              <a:buClr>
                <a:srgbClr val="4C6B66"/>
              </a:buClr>
              <a:buSzPts val="2520"/>
              <a:buFont typeface="Arial"/>
              <a:buNone/>
              <a:defRPr sz="2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88620" algn="l" rtl="0">
              <a:spcBef>
                <a:spcPts val="560"/>
              </a:spcBef>
              <a:spcAft>
                <a:spcPts val="0"/>
              </a:spcAft>
              <a:buClr>
                <a:srgbClr val="CCFFFF"/>
              </a:buClr>
              <a:buSzPts val="2520"/>
              <a:buFont typeface="Arial"/>
              <a:buChar char="»"/>
              <a:defRPr sz="28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88620" algn="l" rtl="0">
              <a:spcBef>
                <a:spcPts val="560"/>
              </a:spcBef>
              <a:spcAft>
                <a:spcPts val="0"/>
              </a:spcAft>
              <a:buClr>
                <a:srgbClr val="CCFFFF"/>
              </a:buClr>
              <a:buSzPts val="2520"/>
              <a:buFont typeface="Arial"/>
              <a:buChar char="»"/>
              <a:defRPr sz="28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88620" algn="l" rtl="0">
              <a:spcBef>
                <a:spcPts val="560"/>
              </a:spcBef>
              <a:spcAft>
                <a:spcPts val="0"/>
              </a:spcAft>
              <a:buClr>
                <a:srgbClr val="CCFFFF"/>
              </a:buClr>
              <a:buSzPts val="2520"/>
              <a:buFont typeface="Arial"/>
              <a:buChar char="»"/>
              <a:defRPr sz="28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88620" algn="l" rtl="0">
              <a:spcBef>
                <a:spcPts val="560"/>
              </a:spcBef>
              <a:spcAft>
                <a:spcPts val="0"/>
              </a:spcAft>
              <a:buClr>
                <a:srgbClr val="CCFFFF"/>
              </a:buClr>
              <a:buSzPts val="2520"/>
              <a:buFont typeface="Arial"/>
              <a:buChar char="»"/>
              <a:defRPr sz="28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9" name="Google Shape;69;p9"/>
          <p:cNvSpPr/>
          <p:nvPr/>
        </p:nvSpPr>
        <p:spPr>
          <a:xfrm>
            <a:off x="2627784" y="404664"/>
            <a:ext cx="1008000" cy="4320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525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Times New Roman"/>
              <a:buNone/>
            </a:pPr>
            <a:endParaRPr sz="2800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70" name="Google Shape;70;p9"/>
          <p:cNvPicPr preferRelativeResize="0"/>
          <p:nvPr/>
        </p:nvPicPr>
        <p:blipFill rotWithShape="1">
          <a:blip r:embed="rId3">
            <a:alphaModFix/>
          </a:blip>
          <a:srcRect l="13825" t="22234" r="12439" b="8885"/>
          <a:stretch/>
        </p:blipFill>
        <p:spPr>
          <a:xfrm>
            <a:off x="2627784" y="476672"/>
            <a:ext cx="706746" cy="36004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71" name="Google Shape;71;p9"/>
          <p:cNvGrpSpPr/>
          <p:nvPr/>
        </p:nvGrpSpPr>
        <p:grpSpPr>
          <a:xfrm>
            <a:off x="45881" y="6093296"/>
            <a:ext cx="3157968" cy="644525"/>
            <a:chOff x="0" y="6030913"/>
            <a:chExt cx="3157968" cy="644525"/>
          </a:xfrm>
        </p:grpSpPr>
        <p:pic>
          <p:nvPicPr>
            <p:cNvPr id="72" name="Google Shape;72;p9" descr="Poynting master template slide"/>
            <p:cNvPicPr preferRelativeResize="0"/>
            <p:nvPr/>
          </p:nvPicPr>
          <p:blipFill rotWithShape="1">
            <a:blip r:embed="rId4">
              <a:alphaModFix/>
            </a:blip>
            <a:srcRect l="2357" t="85521" r="70917" b="4000"/>
            <a:stretch/>
          </p:blipFill>
          <p:spPr>
            <a:xfrm>
              <a:off x="0" y="6030913"/>
              <a:ext cx="2187575" cy="644525"/>
            </a:xfrm>
            <a:prstGeom prst="rect">
              <a:avLst/>
            </a:prstGeom>
            <a:noFill/>
            <a:ln>
              <a:noFill/>
            </a:ln>
          </p:spPr>
        </p:pic>
        <p:cxnSp>
          <p:nvCxnSpPr>
            <p:cNvPr id="73" name="Google Shape;73;p9"/>
            <p:cNvCxnSpPr/>
            <p:nvPr/>
          </p:nvCxnSpPr>
          <p:spPr>
            <a:xfrm>
              <a:off x="2066925" y="6092825"/>
              <a:ext cx="0" cy="504900"/>
            </a:xfrm>
            <a:prstGeom prst="straightConnector1">
              <a:avLst/>
            </a:prstGeom>
            <a:noFill/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</p:cxnSp>
        <p:pic>
          <p:nvPicPr>
            <p:cNvPr id="74" name="Google Shape;74;p9"/>
            <p:cNvPicPr preferRelativeResize="0"/>
            <p:nvPr/>
          </p:nvPicPr>
          <p:blipFill rotWithShape="1">
            <a:blip r:embed="rId3">
              <a:alphaModFix/>
            </a:blip>
            <a:srcRect l="13825" t="22234" r="12439" b="8885"/>
            <a:stretch/>
          </p:blipFill>
          <p:spPr>
            <a:xfrm>
              <a:off x="2168524" y="6101147"/>
              <a:ext cx="989444" cy="504057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75" name="Google Shape;75;p9"/>
          <p:cNvSpPr/>
          <p:nvPr/>
        </p:nvSpPr>
        <p:spPr>
          <a:xfrm>
            <a:off x="251520" y="260648"/>
            <a:ext cx="3528300" cy="936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Times New Roman"/>
              <a:buNone/>
            </a:pPr>
            <a:endParaRPr sz="2800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>
  <p:cSld name="Section Header"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5" name="Google Shape;85;p11"/>
          <p:cNvPicPr preferRelativeResize="0"/>
          <p:nvPr/>
        </p:nvPicPr>
        <p:blipFill rotWithShape="1">
          <a:blip r:embed="rId2">
            <a:alphaModFix/>
          </a:blip>
          <a:srcRect t="19577" b="3345"/>
          <a:stretch/>
        </p:blipFill>
        <p:spPr>
          <a:xfrm>
            <a:off x="2434" y="1556792"/>
            <a:ext cx="9139132" cy="5285973"/>
          </a:xfrm>
          <a:prstGeom prst="rect">
            <a:avLst/>
          </a:prstGeom>
          <a:noFill/>
          <a:ln>
            <a:noFill/>
          </a:ln>
        </p:spPr>
      </p:pic>
      <p:sp>
        <p:nvSpPr>
          <p:cNvPr id="86" name="Google Shape;86;p11"/>
          <p:cNvSpPr txBox="1">
            <a:spLocks noGrp="1"/>
          </p:cNvSpPr>
          <p:nvPr>
            <p:ph type="title"/>
          </p:nvPr>
        </p:nvSpPr>
        <p:spPr>
          <a:xfrm>
            <a:off x="395536" y="2060848"/>
            <a:ext cx="8208900" cy="1152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000" b="0" i="0" u="none" strike="noStrike" cap="none">
                <a:solidFill>
                  <a:srgbClr val="7F1745"/>
                </a:solidFill>
                <a:latin typeface="Georgia"/>
                <a:ea typeface="Georgia"/>
                <a:cs typeface="Georgia"/>
                <a:sym typeface="Georgia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000" b="0" i="0" u="none" strike="noStrike" cap="none">
                <a:solidFill>
                  <a:srgbClr val="7F1745"/>
                </a:solidFill>
                <a:latin typeface="Georgia"/>
                <a:ea typeface="Georgia"/>
                <a:cs typeface="Georgia"/>
                <a:sym typeface="Georgia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000" b="0" i="0" u="none" strike="noStrike" cap="none">
                <a:solidFill>
                  <a:srgbClr val="7F1745"/>
                </a:solidFill>
                <a:latin typeface="Georgia"/>
                <a:ea typeface="Georgia"/>
                <a:cs typeface="Georgia"/>
                <a:sym typeface="Georgia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000" b="0" i="0" u="none" strike="noStrike" cap="none">
                <a:solidFill>
                  <a:srgbClr val="7F1745"/>
                </a:solidFill>
                <a:latin typeface="Georgia"/>
                <a:ea typeface="Georgia"/>
                <a:cs typeface="Georgia"/>
                <a:sym typeface="Georgia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000" b="0" i="0" u="none" strike="noStrike" cap="none">
                <a:solidFill>
                  <a:srgbClr val="7F1745"/>
                </a:solidFill>
                <a:latin typeface="Georgia"/>
                <a:ea typeface="Georgia"/>
                <a:cs typeface="Georgia"/>
                <a:sym typeface="Georgia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000" b="0" i="0" u="none" strike="noStrike" cap="none">
                <a:solidFill>
                  <a:schemeClr val="lt2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000" b="0" i="0" u="none" strike="noStrike" cap="none">
                <a:solidFill>
                  <a:schemeClr val="lt2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000" b="0" i="0" u="none" strike="noStrike" cap="none">
                <a:solidFill>
                  <a:schemeClr val="lt2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000" b="0" i="0" u="none" strike="noStrike" cap="none">
                <a:solidFill>
                  <a:schemeClr val="lt2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9pPr>
          </a:lstStyle>
          <a:p>
            <a:endParaRPr/>
          </a:p>
        </p:txBody>
      </p:sp>
      <p:grpSp>
        <p:nvGrpSpPr>
          <p:cNvPr id="87" name="Google Shape;87;p11"/>
          <p:cNvGrpSpPr/>
          <p:nvPr/>
        </p:nvGrpSpPr>
        <p:grpSpPr>
          <a:xfrm>
            <a:off x="45881" y="6093296"/>
            <a:ext cx="3157968" cy="644525"/>
            <a:chOff x="0" y="6030913"/>
            <a:chExt cx="3157968" cy="644525"/>
          </a:xfrm>
        </p:grpSpPr>
        <p:pic>
          <p:nvPicPr>
            <p:cNvPr id="88" name="Google Shape;88;p11" descr="Poynting master template slide"/>
            <p:cNvPicPr preferRelativeResize="0"/>
            <p:nvPr/>
          </p:nvPicPr>
          <p:blipFill rotWithShape="1">
            <a:blip r:embed="rId3">
              <a:alphaModFix/>
            </a:blip>
            <a:srcRect l="2357" t="85521" r="70917" b="4000"/>
            <a:stretch/>
          </p:blipFill>
          <p:spPr>
            <a:xfrm>
              <a:off x="0" y="6030913"/>
              <a:ext cx="2187575" cy="644525"/>
            </a:xfrm>
            <a:prstGeom prst="rect">
              <a:avLst/>
            </a:prstGeom>
            <a:noFill/>
            <a:ln>
              <a:noFill/>
            </a:ln>
          </p:spPr>
        </p:pic>
        <p:cxnSp>
          <p:nvCxnSpPr>
            <p:cNvPr id="89" name="Google Shape;89;p11"/>
            <p:cNvCxnSpPr/>
            <p:nvPr/>
          </p:nvCxnSpPr>
          <p:spPr>
            <a:xfrm>
              <a:off x="2066925" y="6092825"/>
              <a:ext cx="0" cy="504900"/>
            </a:xfrm>
            <a:prstGeom prst="straightConnector1">
              <a:avLst/>
            </a:prstGeom>
            <a:noFill/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</p:cxnSp>
        <p:pic>
          <p:nvPicPr>
            <p:cNvPr id="90" name="Google Shape;90;p11"/>
            <p:cNvPicPr preferRelativeResize="0"/>
            <p:nvPr/>
          </p:nvPicPr>
          <p:blipFill rotWithShape="1">
            <a:blip r:embed="rId4">
              <a:alphaModFix/>
            </a:blip>
            <a:srcRect l="13825" t="22234" r="12439" b="8885"/>
            <a:stretch/>
          </p:blipFill>
          <p:spPr>
            <a:xfrm>
              <a:off x="2168524" y="6101147"/>
              <a:ext cx="989444" cy="504057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Just Title">
  <p:cSld name="Just Title"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p12"/>
          <p:cNvSpPr txBox="1">
            <a:spLocks noGrp="1"/>
          </p:cNvSpPr>
          <p:nvPr>
            <p:ph type="title"/>
          </p:nvPr>
        </p:nvSpPr>
        <p:spPr>
          <a:xfrm>
            <a:off x="395536" y="260648"/>
            <a:ext cx="7772400" cy="676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800" b="0" i="0" u="none" strike="noStrike" cap="none">
                <a:solidFill>
                  <a:srgbClr val="7F1745"/>
                </a:solidFill>
                <a:latin typeface="Georgia"/>
                <a:ea typeface="Georgia"/>
                <a:cs typeface="Georgia"/>
                <a:sym typeface="Georgia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000" b="0" i="0" u="none" strike="noStrike" cap="none">
                <a:solidFill>
                  <a:srgbClr val="7F1745"/>
                </a:solidFill>
                <a:latin typeface="Georgia"/>
                <a:ea typeface="Georgia"/>
                <a:cs typeface="Georgia"/>
                <a:sym typeface="Georgia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000" b="0" i="0" u="none" strike="noStrike" cap="none">
                <a:solidFill>
                  <a:srgbClr val="7F1745"/>
                </a:solidFill>
                <a:latin typeface="Georgia"/>
                <a:ea typeface="Georgia"/>
                <a:cs typeface="Georgia"/>
                <a:sym typeface="Georgia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000" b="0" i="0" u="none" strike="noStrike" cap="none">
                <a:solidFill>
                  <a:srgbClr val="7F1745"/>
                </a:solidFill>
                <a:latin typeface="Georgia"/>
                <a:ea typeface="Georgia"/>
                <a:cs typeface="Georgia"/>
                <a:sym typeface="Georgia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000" b="0" i="0" u="none" strike="noStrike" cap="none">
                <a:solidFill>
                  <a:srgbClr val="7F1745"/>
                </a:solidFill>
                <a:latin typeface="Georgia"/>
                <a:ea typeface="Georgia"/>
                <a:cs typeface="Georgia"/>
                <a:sym typeface="Georgia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000" b="0" i="0" u="none" strike="noStrike" cap="none">
                <a:solidFill>
                  <a:schemeClr val="lt2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000" b="0" i="0" u="none" strike="noStrike" cap="none">
                <a:solidFill>
                  <a:schemeClr val="lt2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000" b="0" i="0" u="none" strike="noStrike" cap="none">
                <a:solidFill>
                  <a:schemeClr val="lt2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000" b="0" i="0" u="none" strike="noStrike" cap="none">
                <a:solidFill>
                  <a:schemeClr val="lt2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9pPr>
          </a:lstStyle>
          <a:p>
            <a:endParaRPr/>
          </a:p>
        </p:txBody>
      </p:sp>
      <p:grpSp>
        <p:nvGrpSpPr>
          <p:cNvPr id="93" name="Google Shape;93;p12"/>
          <p:cNvGrpSpPr/>
          <p:nvPr/>
        </p:nvGrpSpPr>
        <p:grpSpPr>
          <a:xfrm>
            <a:off x="45881" y="6093296"/>
            <a:ext cx="3157968" cy="644525"/>
            <a:chOff x="0" y="6030913"/>
            <a:chExt cx="3157968" cy="644525"/>
          </a:xfrm>
        </p:grpSpPr>
        <p:pic>
          <p:nvPicPr>
            <p:cNvPr id="94" name="Google Shape;94;p12" descr="Poynting master template slide"/>
            <p:cNvPicPr preferRelativeResize="0"/>
            <p:nvPr/>
          </p:nvPicPr>
          <p:blipFill rotWithShape="1">
            <a:blip r:embed="rId2">
              <a:alphaModFix/>
            </a:blip>
            <a:srcRect l="2357" t="85521" r="70917" b="4000"/>
            <a:stretch/>
          </p:blipFill>
          <p:spPr>
            <a:xfrm>
              <a:off x="0" y="6030913"/>
              <a:ext cx="2187575" cy="644525"/>
            </a:xfrm>
            <a:prstGeom prst="rect">
              <a:avLst/>
            </a:prstGeom>
            <a:noFill/>
            <a:ln>
              <a:noFill/>
            </a:ln>
          </p:spPr>
        </p:pic>
        <p:cxnSp>
          <p:nvCxnSpPr>
            <p:cNvPr id="95" name="Google Shape;95;p12"/>
            <p:cNvCxnSpPr/>
            <p:nvPr/>
          </p:nvCxnSpPr>
          <p:spPr>
            <a:xfrm>
              <a:off x="2066925" y="6092825"/>
              <a:ext cx="0" cy="504900"/>
            </a:xfrm>
            <a:prstGeom prst="straightConnector1">
              <a:avLst/>
            </a:prstGeom>
            <a:noFill/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</p:cxnSp>
        <p:pic>
          <p:nvPicPr>
            <p:cNvPr id="96" name="Google Shape;96;p12"/>
            <p:cNvPicPr preferRelativeResize="0"/>
            <p:nvPr/>
          </p:nvPicPr>
          <p:blipFill rotWithShape="1">
            <a:blip r:embed="rId3">
              <a:alphaModFix/>
            </a:blip>
            <a:srcRect l="13825" t="22234" r="12439" b="8885"/>
            <a:stretch/>
          </p:blipFill>
          <p:spPr>
            <a:xfrm>
              <a:off x="2168524" y="6101147"/>
              <a:ext cx="989444" cy="504057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&amp; Content side-by-side">
  <p:cSld name="Title &amp; Content side-by-side">
    <p:spTree>
      <p:nvGrpSpPr>
        <p:cNvPr id="1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p13"/>
          <p:cNvSpPr txBox="1">
            <a:spLocks noGrp="1"/>
          </p:cNvSpPr>
          <p:nvPr>
            <p:ph type="title"/>
          </p:nvPr>
        </p:nvSpPr>
        <p:spPr>
          <a:xfrm>
            <a:off x="395536" y="260648"/>
            <a:ext cx="7772400" cy="676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800" b="0" i="0" u="none" strike="noStrike" cap="none">
                <a:solidFill>
                  <a:srgbClr val="7F1745"/>
                </a:solidFill>
                <a:latin typeface="Georgia"/>
                <a:ea typeface="Georgia"/>
                <a:cs typeface="Georgia"/>
                <a:sym typeface="Georgia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000" b="0" i="0" u="none" strike="noStrike" cap="none">
                <a:solidFill>
                  <a:srgbClr val="7F1745"/>
                </a:solidFill>
                <a:latin typeface="Georgia"/>
                <a:ea typeface="Georgia"/>
                <a:cs typeface="Georgia"/>
                <a:sym typeface="Georgia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000" b="0" i="0" u="none" strike="noStrike" cap="none">
                <a:solidFill>
                  <a:srgbClr val="7F1745"/>
                </a:solidFill>
                <a:latin typeface="Georgia"/>
                <a:ea typeface="Georgia"/>
                <a:cs typeface="Georgia"/>
                <a:sym typeface="Georgia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000" b="0" i="0" u="none" strike="noStrike" cap="none">
                <a:solidFill>
                  <a:srgbClr val="7F1745"/>
                </a:solidFill>
                <a:latin typeface="Georgia"/>
                <a:ea typeface="Georgia"/>
                <a:cs typeface="Georgia"/>
                <a:sym typeface="Georgia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000" b="0" i="0" u="none" strike="noStrike" cap="none">
                <a:solidFill>
                  <a:srgbClr val="7F1745"/>
                </a:solidFill>
                <a:latin typeface="Georgia"/>
                <a:ea typeface="Georgia"/>
                <a:cs typeface="Georgia"/>
                <a:sym typeface="Georgia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000" b="0" i="0" u="none" strike="noStrike" cap="none">
                <a:solidFill>
                  <a:schemeClr val="lt2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000" b="0" i="0" u="none" strike="noStrike" cap="none">
                <a:solidFill>
                  <a:schemeClr val="lt2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000" b="0" i="0" u="none" strike="noStrike" cap="none">
                <a:solidFill>
                  <a:schemeClr val="lt2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000" b="0" i="0" u="none" strike="noStrike" cap="none">
                <a:solidFill>
                  <a:schemeClr val="lt2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9pPr>
          </a:lstStyle>
          <a:p>
            <a:endParaRPr/>
          </a:p>
        </p:txBody>
      </p:sp>
      <p:sp>
        <p:nvSpPr>
          <p:cNvPr id="99" name="Google Shape;99;p13"/>
          <p:cNvSpPr txBox="1">
            <a:spLocks noGrp="1"/>
          </p:cNvSpPr>
          <p:nvPr>
            <p:ph type="body" idx="1"/>
          </p:nvPr>
        </p:nvSpPr>
        <p:spPr>
          <a:xfrm>
            <a:off x="395536" y="1196752"/>
            <a:ext cx="4104600" cy="468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342900" algn="l" rtl="0">
              <a:spcBef>
                <a:spcPts val="360"/>
              </a:spcBef>
              <a:spcAft>
                <a:spcPts val="0"/>
              </a:spcAft>
              <a:buClr>
                <a:srgbClr val="7F1745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42900" algn="l" rtl="0">
              <a:spcBef>
                <a:spcPts val="360"/>
              </a:spcBef>
              <a:spcAft>
                <a:spcPts val="0"/>
              </a:spcAft>
              <a:buClr>
                <a:srgbClr val="7F1745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94639" algn="l" rtl="0">
              <a:spcBef>
                <a:spcPts val="320"/>
              </a:spcBef>
              <a:spcAft>
                <a:spcPts val="0"/>
              </a:spcAft>
              <a:buClr>
                <a:srgbClr val="7F1745"/>
              </a:buClr>
              <a:buSzPts val="1040"/>
              <a:buFont typeface="Arial"/>
              <a:buChar char="•"/>
              <a:defRPr sz="1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30200" algn="l" rtl="0">
              <a:spcBef>
                <a:spcPts val="320"/>
              </a:spcBef>
              <a:spcAft>
                <a:spcPts val="0"/>
              </a:spcAft>
              <a:buClr>
                <a:srgbClr val="7F1745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30200" algn="l" rtl="0">
              <a:spcBef>
                <a:spcPts val="320"/>
              </a:spcBef>
              <a:spcAft>
                <a:spcPts val="0"/>
              </a:spcAft>
              <a:buClr>
                <a:srgbClr val="7F1745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88620" algn="l" rtl="0">
              <a:spcBef>
                <a:spcPts val="560"/>
              </a:spcBef>
              <a:spcAft>
                <a:spcPts val="0"/>
              </a:spcAft>
              <a:buClr>
                <a:srgbClr val="CCFFFF"/>
              </a:buClr>
              <a:buSzPts val="2520"/>
              <a:buFont typeface="Arial"/>
              <a:buChar char="»"/>
              <a:defRPr sz="28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88620" algn="l" rtl="0">
              <a:spcBef>
                <a:spcPts val="560"/>
              </a:spcBef>
              <a:spcAft>
                <a:spcPts val="0"/>
              </a:spcAft>
              <a:buClr>
                <a:srgbClr val="CCFFFF"/>
              </a:buClr>
              <a:buSzPts val="2520"/>
              <a:buFont typeface="Arial"/>
              <a:buChar char="»"/>
              <a:defRPr sz="28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88620" algn="l" rtl="0">
              <a:spcBef>
                <a:spcPts val="560"/>
              </a:spcBef>
              <a:spcAft>
                <a:spcPts val="0"/>
              </a:spcAft>
              <a:buClr>
                <a:srgbClr val="CCFFFF"/>
              </a:buClr>
              <a:buSzPts val="2520"/>
              <a:buFont typeface="Arial"/>
              <a:buChar char="»"/>
              <a:defRPr sz="28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88620" algn="l" rtl="0">
              <a:spcBef>
                <a:spcPts val="560"/>
              </a:spcBef>
              <a:spcAft>
                <a:spcPts val="0"/>
              </a:spcAft>
              <a:buClr>
                <a:srgbClr val="CCFFFF"/>
              </a:buClr>
              <a:buSzPts val="2520"/>
              <a:buFont typeface="Arial"/>
              <a:buChar char="»"/>
              <a:defRPr sz="28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00" name="Google Shape;100;p13"/>
          <p:cNvSpPr/>
          <p:nvPr/>
        </p:nvSpPr>
        <p:spPr>
          <a:xfrm>
            <a:off x="2555776" y="6021288"/>
            <a:ext cx="1008000" cy="4320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525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Times New Roman"/>
              <a:buNone/>
            </a:pPr>
            <a:endParaRPr sz="2800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1" name="Google Shape;101;p13"/>
          <p:cNvSpPr txBox="1">
            <a:spLocks noGrp="1"/>
          </p:cNvSpPr>
          <p:nvPr>
            <p:ph type="body" idx="2"/>
          </p:nvPr>
        </p:nvSpPr>
        <p:spPr>
          <a:xfrm>
            <a:off x="4788024" y="1196752"/>
            <a:ext cx="4104600" cy="468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342900" algn="l" rtl="0">
              <a:spcBef>
                <a:spcPts val="360"/>
              </a:spcBef>
              <a:spcAft>
                <a:spcPts val="0"/>
              </a:spcAft>
              <a:buClr>
                <a:srgbClr val="7F1745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42900" algn="l" rtl="0">
              <a:spcBef>
                <a:spcPts val="360"/>
              </a:spcBef>
              <a:spcAft>
                <a:spcPts val="0"/>
              </a:spcAft>
              <a:buClr>
                <a:srgbClr val="7F1745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94639" algn="l" rtl="0">
              <a:spcBef>
                <a:spcPts val="320"/>
              </a:spcBef>
              <a:spcAft>
                <a:spcPts val="0"/>
              </a:spcAft>
              <a:buClr>
                <a:srgbClr val="7F1745"/>
              </a:buClr>
              <a:buSzPts val="1040"/>
              <a:buFont typeface="Arial"/>
              <a:buChar char="•"/>
              <a:defRPr sz="1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30200" algn="l" rtl="0">
              <a:spcBef>
                <a:spcPts val="320"/>
              </a:spcBef>
              <a:spcAft>
                <a:spcPts val="0"/>
              </a:spcAft>
              <a:buClr>
                <a:srgbClr val="7F1745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30200" algn="l" rtl="0">
              <a:spcBef>
                <a:spcPts val="320"/>
              </a:spcBef>
              <a:spcAft>
                <a:spcPts val="0"/>
              </a:spcAft>
              <a:buClr>
                <a:srgbClr val="7F1745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88620" algn="l" rtl="0">
              <a:spcBef>
                <a:spcPts val="560"/>
              </a:spcBef>
              <a:spcAft>
                <a:spcPts val="0"/>
              </a:spcAft>
              <a:buClr>
                <a:srgbClr val="CCFFFF"/>
              </a:buClr>
              <a:buSzPts val="2520"/>
              <a:buFont typeface="Arial"/>
              <a:buChar char="»"/>
              <a:defRPr sz="28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88620" algn="l" rtl="0">
              <a:spcBef>
                <a:spcPts val="560"/>
              </a:spcBef>
              <a:spcAft>
                <a:spcPts val="0"/>
              </a:spcAft>
              <a:buClr>
                <a:srgbClr val="CCFFFF"/>
              </a:buClr>
              <a:buSzPts val="2520"/>
              <a:buFont typeface="Arial"/>
              <a:buChar char="»"/>
              <a:defRPr sz="28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88620" algn="l" rtl="0">
              <a:spcBef>
                <a:spcPts val="560"/>
              </a:spcBef>
              <a:spcAft>
                <a:spcPts val="0"/>
              </a:spcAft>
              <a:buClr>
                <a:srgbClr val="CCFFFF"/>
              </a:buClr>
              <a:buSzPts val="2520"/>
              <a:buFont typeface="Arial"/>
              <a:buChar char="»"/>
              <a:defRPr sz="28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88620" algn="l" rtl="0">
              <a:spcBef>
                <a:spcPts val="560"/>
              </a:spcBef>
              <a:spcAft>
                <a:spcPts val="0"/>
              </a:spcAft>
              <a:buClr>
                <a:srgbClr val="CCFFFF"/>
              </a:buClr>
              <a:buSzPts val="2520"/>
              <a:buFont typeface="Arial"/>
              <a:buChar char="»"/>
              <a:defRPr sz="28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grpSp>
        <p:nvGrpSpPr>
          <p:cNvPr id="102" name="Google Shape;102;p13"/>
          <p:cNvGrpSpPr/>
          <p:nvPr/>
        </p:nvGrpSpPr>
        <p:grpSpPr>
          <a:xfrm>
            <a:off x="45881" y="6093296"/>
            <a:ext cx="3157968" cy="644525"/>
            <a:chOff x="0" y="6030913"/>
            <a:chExt cx="3157968" cy="644525"/>
          </a:xfrm>
        </p:grpSpPr>
        <p:pic>
          <p:nvPicPr>
            <p:cNvPr id="103" name="Google Shape;103;p13" descr="Poynting master template slide"/>
            <p:cNvPicPr preferRelativeResize="0"/>
            <p:nvPr/>
          </p:nvPicPr>
          <p:blipFill rotWithShape="1">
            <a:blip r:embed="rId2">
              <a:alphaModFix/>
            </a:blip>
            <a:srcRect l="2357" t="85521" r="70917" b="4000"/>
            <a:stretch/>
          </p:blipFill>
          <p:spPr>
            <a:xfrm>
              <a:off x="0" y="6030913"/>
              <a:ext cx="2187575" cy="644525"/>
            </a:xfrm>
            <a:prstGeom prst="rect">
              <a:avLst/>
            </a:prstGeom>
            <a:noFill/>
            <a:ln>
              <a:noFill/>
            </a:ln>
          </p:spPr>
        </p:pic>
        <p:cxnSp>
          <p:nvCxnSpPr>
            <p:cNvPr id="104" name="Google Shape;104;p13"/>
            <p:cNvCxnSpPr/>
            <p:nvPr/>
          </p:nvCxnSpPr>
          <p:spPr>
            <a:xfrm>
              <a:off x="2066925" y="6092825"/>
              <a:ext cx="0" cy="504900"/>
            </a:xfrm>
            <a:prstGeom prst="straightConnector1">
              <a:avLst/>
            </a:prstGeom>
            <a:noFill/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</p:cxnSp>
        <p:pic>
          <p:nvPicPr>
            <p:cNvPr id="105" name="Google Shape;105;p13"/>
            <p:cNvPicPr preferRelativeResize="0"/>
            <p:nvPr/>
          </p:nvPicPr>
          <p:blipFill rotWithShape="1">
            <a:blip r:embed="rId3">
              <a:alphaModFix/>
            </a:blip>
            <a:srcRect l="13825" t="22234" r="12439" b="8885"/>
            <a:stretch/>
          </p:blipFill>
          <p:spPr>
            <a:xfrm>
              <a:off x="2168524" y="6101147"/>
              <a:ext cx="989444" cy="504057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>
  <p:cSld name="Blank">
    <p:spTree>
      <p:nvGrpSpPr>
        <p:cNvPr id="1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theme" Target="../theme/theme2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5" Type="http://schemas.openxmlformats.org/officeDocument/2006/relationships/slideLayout" Target="../slideLayouts/slideLayout9.xml"/><Relationship Id="rId4" Type="http://schemas.openxmlformats.org/officeDocument/2006/relationships/slideLayout" Target="../slideLayouts/slideLayout8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7" Type="http://schemas.openxmlformats.org/officeDocument/2006/relationships/theme" Target="../theme/theme3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5.xml"/><Relationship Id="rId4" Type="http://schemas.openxmlformats.org/officeDocument/2006/relationships/slideLayout" Target="../slideLayouts/slideLayout14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4.xml"/><Relationship Id="rId13" Type="http://schemas.openxmlformats.org/officeDocument/2006/relationships/image" Target="../media/image5.png"/><Relationship Id="rId3" Type="http://schemas.openxmlformats.org/officeDocument/2006/relationships/slideLayout" Target="../slideLayouts/slideLayout19.xml"/><Relationship Id="rId7" Type="http://schemas.openxmlformats.org/officeDocument/2006/relationships/slideLayout" Target="../slideLayouts/slideLayout23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18.xml"/><Relationship Id="rId16" Type="http://schemas.openxmlformats.org/officeDocument/2006/relationships/image" Target="../media/image8.png"/><Relationship Id="rId1" Type="http://schemas.openxmlformats.org/officeDocument/2006/relationships/slideLayout" Target="../slideLayouts/slideLayout17.xml"/><Relationship Id="rId6" Type="http://schemas.openxmlformats.org/officeDocument/2006/relationships/slideLayout" Target="../slideLayouts/slideLayout22.xml"/><Relationship Id="rId11" Type="http://schemas.openxmlformats.org/officeDocument/2006/relationships/slideLayout" Target="../slideLayouts/slideLayout27.xml"/><Relationship Id="rId5" Type="http://schemas.openxmlformats.org/officeDocument/2006/relationships/slideLayout" Target="../slideLayouts/slideLayout21.xml"/><Relationship Id="rId15" Type="http://schemas.openxmlformats.org/officeDocument/2006/relationships/image" Target="../media/image7.png"/><Relationship Id="rId10" Type="http://schemas.openxmlformats.org/officeDocument/2006/relationships/slideLayout" Target="../slideLayouts/slideLayout26.xml"/><Relationship Id="rId4" Type="http://schemas.openxmlformats.org/officeDocument/2006/relationships/slideLayout" Target="../slideLayouts/slideLayout20.xml"/><Relationship Id="rId9" Type="http://schemas.openxmlformats.org/officeDocument/2006/relationships/slideLayout" Target="../slideLayouts/slideLayout25.xml"/><Relationship Id="rId14" Type="http://schemas.openxmlformats.org/officeDocument/2006/relationships/image" Target="../media/image6.png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5.xml"/><Relationship Id="rId13" Type="http://schemas.openxmlformats.org/officeDocument/2006/relationships/image" Target="../media/image9.jpeg"/><Relationship Id="rId3" Type="http://schemas.openxmlformats.org/officeDocument/2006/relationships/slideLayout" Target="../slideLayouts/slideLayout30.xml"/><Relationship Id="rId7" Type="http://schemas.openxmlformats.org/officeDocument/2006/relationships/slideLayout" Target="../slideLayouts/slideLayout34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29.xml"/><Relationship Id="rId1" Type="http://schemas.openxmlformats.org/officeDocument/2006/relationships/slideLayout" Target="../slideLayouts/slideLayout28.xml"/><Relationship Id="rId6" Type="http://schemas.openxmlformats.org/officeDocument/2006/relationships/slideLayout" Target="../slideLayouts/slideLayout33.xml"/><Relationship Id="rId11" Type="http://schemas.openxmlformats.org/officeDocument/2006/relationships/slideLayout" Target="../slideLayouts/slideLayout38.xml"/><Relationship Id="rId5" Type="http://schemas.openxmlformats.org/officeDocument/2006/relationships/slideLayout" Target="../slideLayouts/slideLayout32.xml"/><Relationship Id="rId10" Type="http://schemas.openxmlformats.org/officeDocument/2006/relationships/slideLayout" Target="../slideLayouts/slideLayout37.xml"/><Relationship Id="rId4" Type="http://schemas.openxmlformats.org/officeDocument/2006/relationships/slideLayout" Target="../slideLayouts/slideLayout31.xml"/><Relationship Id="rId9" Type="http://schemas.openxmlformats.org/officeDocument/2006/relationships/slideLayout" Target="../slideLayouts/slideLayout36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6.xml"/><Relationship Id="rId13" Type="http://schemas.openxmlformats.org/officeDocument/2006/relationships/image" Target="../media/image10.jpeg"/><Relationship Id="rId3" Type="http://schemas.openxmlformats.org/officeDocument/2006/relationships/slideLayout" Target="../slideLayouts/slideLayout41.xml"/><Relationship Id="rId7" Type="http://schemas.openxmlformats.org/officeDocument/2006/relationships/slideLayout" Target="../slideLayouts/slideLayout45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40.xml"/><Relationship Id="rId1" Type="http://schemas.openxmlformats.org/officeDocument/2006/relationships/slideLayout" Target="../slideLayouts/slideLayout39.xml"/><Relationship Id="rId6" Type="http://schemas.openxmlformats.org/officeDocument/2006/relationships/slideLayout" Target="../slideLayouts/slideLayout44.xml"/><Relationship Id="rId11" Type="http://schemas.openxmlformats.org/officeDocument/2006/relationships/slideLayout" Target="../slideLayouts/slideLayout49.xml"/><Relationship Id="rId5" Type="http://schemas.openxmlformats.org/officeDocument/2006/relationships/slideLayout" Target="../slideLayouts/slideLayout43.xml"/><Relationship Id="rId10" Type="http://schemas.openxmlformats.org/officeDocument/2006/relationships/slideLayout" Target="../slideLayouts/slideLayout48.xml"/><Relationship Id="rId4" Type="http://schemas.openxmlformats.org/officeDocument/2006/relationships/slideLayout" Target="../slideLayouts/slideLayout42.xml"/><Relationship Id="rId9" Type="http://schemas.openxmlformats.org/officeDocument/2006/relationships/slideLayout" Target="../slideLayouts/slideLayout4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E"/>
        </a:solidFill>
        <a:effectLst/>
      </p:bgPr>
    </p:bg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89" r:id="rId3"/>
    <p:sldLayoutId id="2147483690" r:id="rId4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E"/>
        </a:solidFill>
        <a:effectLst/>
      </p:bgPr>
    </p:bg>
    <p:spTree>
      <p:nvGrpSpPr>
        <p:cNvPr id="1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dk2" tx2="lt2" accent1="accent1" accent2="accent2" accent3="accent3" accent4="accent4" accent5="accent5" accent6="accent6" hlink="hlink" folHlink="folHlink"/>
  <p:sldLayoutIdLst>
    <p:sldLayoutId id="2147483654" r:id="rId1"/>
    <p:sldLayoutId id="2147483656" r:id="rId2"/>
    <p:sldLayoutId id="2147483657" r:id="rId3"/>
    <p:sldLayoutId id="2147483658" r:id="rId4"/>
    <p:sldLayoutId id="2147483659" r:id="rId5"/>
    <p:sldLayoutId id="2147483660" r:id="rId6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E"/>
        </a:solidFill>
        <a:effectLst/>
      </p:bgPr>
    </p:bg>
    <p:spTree>
      <p:nvGrpSpPr>
        <p:cNvPr id="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1">
            <a:extLst>
              <a:ext uri="{FF2B5EF4-FFF2-40B4-BE49-F238E27FC236}">
                <a16:creationId xmlns:a16="http://schemas.microsoft.com/office/drawing/2014/main" id="{F07CCD9A-EB75-4193-9898-3389B8FD028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447" t="57018"/>
          <a:stretch>
            <a:fillRect/>
          </a:stretch>
        </p:blipFill>
        <p:spPr bwMode="auto">
          <a:xfrm>
            <a:off x="0" y="6527800"/>
            <a:ext cx="9144000" cy="333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1027" name="Picture 2">
            <a:extLst>
              <a:ext uri="{FF2B5EF4-FFF2-40B4-BE49-F238E27FC236}">
                <a16:creationId xmlns:a16="http://schemas.microsoft.com/office/drawing/2014/main" id="{070B2643-D6FC-4E12-B25A-1369FD21F91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162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2" name="Rectangle 3">
            <a:extLst>
              <a:ext uri="{FF2B5EF4-FFF2-40B4-BE49-F238E27FC236}">
                <a16:creationId xmlns:a16="http://schemas.microsoft.com/office/drawing/2014/main" id="{16D1A84A-752C-47EE-87C9-DD6E00CEDC7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19650" y="6519863"/>
            <a:ext cx="4324350" cy="33655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90000" tIns="46800" rIns="90000" bIns="46800">
            <a:spAutoFit/>
          </a:bodyPr>
          <a:lstStyle/>
          <a:p>
            <a:pPr algn="r">
              <a:lnSpc>
                <a:spcPct val="100000"/>
              </a:lnSpc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/>
            </a:pPr>
            <a:r>
              <a:rPr lang="en-GB" sz="1600">
                <a:solidFill>
                  <a:srgbClr val="C0FFFF"/>
                </a:solidFill>
                <a:latin typeface="Arial" charset="0"/>
                <a:cs typeface="Arial" charset="0"/>
              </a:rPr>
              <a:t>Solar System Physics Group</a:t>
            </a:r>
          </a:p>
        </p:txBody>
      </p:sp>
      <p:pic>
        <p:nvPicPr>
          <p:cNvPr id="1029" name="Picture 4">
            <a:extLst>
              <a:ext uri="{FF2B5EF4-FFF2-40B4-BE49-F238E27FC236}">
                <a16:creationId xmlns:a16="http://schemas.microsoft.com/office/drawing/2014/main" id="{B5943695-782F-427D-B06E-F6CF97AD664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547813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1030" name="Picture 5">
            <a:extLst>
              <a:ext uri="{FF2B5EF4-FFF2-40B4-BE49-F238E27FC236}">
                <a16:creationId xmlns:a16="http://schemas.microsoft.com/office/drawing/2014/main" id="{6A066EAF-5328-4601-946D-00512EC0867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514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1031" name="Rectangle 6">
            <a:extLst>
              <a:ext uri="{FF2B5EF4-FFF2-40B4-BE49-F238E27FC236}">
                <a16:creationId xmlns:a16="http://schemas.microsoft.com/office/drawing/2014/main" id="{CF114DC1-809C-4EB7-9045-F665828D20F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3050"/>
            <a:ext cx="8205788" cy="1120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/>
              <a:t>Click to edit the title text format</a:t>
            </a:r>
          </a:p>
        </p:txBody>
      </p:sp>
      <p:sp>
        <p:nvSpPr>
          <p:cNvPr id="1032" name="Rectangle 7">
            <a:extLst>
              <a:ext uri="{FF2B5EF4-FFF2-40B4-BE49-F238E27FC236}">
                <a16:creationId xmlns:a16="http://schemas.microsoft.com/office/drawing/2014/main" id="{A97D34FA-63D4-4EBC-A773-6428964EE4B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4963"/>
            <a:ext cx="8205788" cy="4502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/>
              <a:t>Click to edit the outline text format</a:t>
            </a:r>
          </a:p>
          <a:p>
            <a:pPr lvl="1"/>
            <a:r>
              <a:rPr lang="en-GB" altLang="en-US"/>
              <a:t>Second Outline Level</a:t>
            </a:r>
          </a:p>
          <a:p>
            <a:pPr lvl="2"/>
            <a:r>
              <a:rPr lang="en-GB" altLang="en-US"/>
              <a:t>Third Outline Level</a:t>
            </a:r>
          </a:p>
          <a:p>
            <a:pPr lvl="3"/>
            <a:r>
              <a:rPr lang="en-GB" altLang="en-US"/>
              <a:t>Fourth Outline Level</a:t>
            </a:r>
          </a:p>
          <a:p>
            <a:pPr lvl="4"/>
            <a:r>
              <a:rPr lang="en-GB" altLang="en-US"/>
              <a:t>Fifth Outline Level</a:t>
            </a:r>
          </a:p>
          <a:p>
            <a:pPr lvl="4"/>
            <a:r>
              <a:rPr lang="en-GB" altLang="en-US"/>
              <a:t>Sixth Outline Level</a:t>
            </a:r>
          </a:p>
          <a:p>
            <a:pPr lvl="4"/>
            <a:r>
              <a:rPr lang="en-GB" altLang="en-US"/>
              <a:t>Seventh Outline Level</a:t>
            </a:r>
          </a:p>
          <a:p>
            <a:pPr lvl="4"/>
            <a:r>
              <a:rPr lang="en-GB" altLang="en-US"/>
              <a:t>Eighth Outline Level</a:t>
            </a:r>
          </a:p>
          <a:p>
            <a:pPr lvl="4"/>
            <a:r>
              <a:rPr lang="en-GB" altLang="en-US"/>
              <a:t>Ninth Outline Level</a:t>
            </a:r>
          </a:p>
        </p:txBody>
      </p:sp>
    </p:spTree>
    <p:extLst>
      <p:ext uri="{BB962C8B-B14F-4D97-AF65-F5344CB8AC3E}">
        <p14:creationId xmlns:p14="http://schemas.microsoft.com/office/powerpoint/2010/main" val="172950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</p:sldLayoutIdLst>
  <p:txStyles>
    <p:titleStyle>
      <a:lvl1pPr algn="ctr" defTabSz="457200" rtl="0" eaLnBrk="0" fontAlgn="base" hangingPunct="0">
        <a:lnSpc>
          <a:spcPct val="76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000000"/>
          </a:solidFill>
          <a:latin typeface="+mj-lt"/>
          <a:ea typeface="+mj-ea"/>
          <a:cs typeface="+mj-cs"/>
        </a:defRPr>
      </a:lvl1pPr>
      <a:lvl2pPr algn="ctr" defTabSz="457200" rtl="0" eaLnBrk="0" fontAlgn="base" hangingPunct="0">
        <a:lnSpc>
          <a:spcPct val="76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000000"/>
          </a:solidFill>
          <a:latin typeface="Arial" charset="0"/>
          <a:cs typeface="Arial Unicode MS" charset="0"/>
        </a:defRPr>
      </a:lvl2pPr>
      <a:lvl3pPr algn="ctr" defTabSz="457200" rtl="0" eaLnBrk="0" fontAlgn="base" hangingPunct="0">
        <a:lnSpc>
          <a:spcPct val="76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000000"/>
          </a:solidFill>
          <a:latin typeface="Arial" charset="0"/>
          <a:cs typeface="Arial Unicode MS" charset="0"/>
        </a:defRPr>
      </a:lvl3pPr>
      <a:lvl4pPr algn="ctr" defTabSz="457200" rtl="0" eaLnBrk="0" fontAlgn="base" hangingPunct="0">
        <a:lnSpc>
          <a:spcPct val="76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000000"/>
          </a:solidFill>
          <a:latin typeface="Arial" charset="0"/>
          <a:cs typeface="Arial Unicode MS" charset="0"/>
        </a:defRPr>
      </a:lvl4pPr>
      <a:lvl5pPr algn="ctr" defTabSz="457200" rtl="0" eaLnBrk="0" fontAlgn="base" hangingPunct="0">
        <a:lnSpc>
          <a:spcPct val="76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000000"/>
          </a:solidFill>
          <a:latin typeface="Arial" charset="0"/>
          <a:cs typeface="Arial Unicode MS" charset="0"/>
        </a:defRPr>
      </a:lvl5pPr>
      <a:lvl6pPr marL="457200" algn="ctr" defTabSz="457200" rtl="0" eaLnBrk="0" fontAlgn="base" hangingPunct="0">
        <a:lnSpc>
          <a:spcPct val="76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Arial" charset="0"/>
          <a:cs typeface="Arial Unicode MS" charset="0"/>
        </a:defRPr>
      </a:lvl6pPr>
      <a:lvl7pPr marL="914400" algn="ctr" defTabSz="457200" rtl="0" eaLnBrk="0" fontAlgn="base" hangingPunct="0">
        <a:lnSpc>
          <a:spcPct val="76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Arial" charset="0"/>
          <a:cs typeface="Arial Unicode MS" charset="0"/>
        </a:defRPr>
      </a:lvl7pPr>
      <a:lvl8pPr marL="1371600" algn="ctr" defTabSz="457200" rtl="0" eaLnBrk="0" fontAlgn="base" hangingPunct="0">
        <a:lnSpc>
          <a:spcPct val="76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Arial" charset="0"/>
          <a:cs typeface="Arial Unicode MS" charset="0"/>
        </a:defRPr>
      </a:lvl8pPr>
      <a:lvl9pPr marL="1828800" algn="ctr" defTabSz="457200" rtl="0" eaLnBrk="0" fontAlgn="base" hangingPunct="0">
        <a:lnSpc>
          <a:spcPct val="76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Arial" charset="0"/>
          <a:cs typeface="Arial Unicode MS" charset="0"/>
        </a:defRPr>
      </a:lvl9pPr>
    </p:titleStyle>
    <p:bodyStyle>
      <a:lvl1pPr marL="336550" indent="-336550" algn="l" defTabSz="457200" rtl="0" eaLnBrk="0" fontAlgn="base" hangingPunct="0">
        <a:lnSpc>
          <a:spcPct val="76000"/>
        </a:lnSpc>
        <a:spcBef>
          <a:spcPts val="80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buChar char="•"/>
        <a:defRPr sz="3200">
          <a:solidFill>
            <a:srgbClr val="000000"/>
          </a:solidFill>
          <a:latin typeface="+mn-lt"/>
          <a:ea typeface="+mn-ea"/>
          <a:cs typeface="+mn-cs"/>
        </a:defRPr>
      </a:lvl1pPr>
      <a:lvl2pPr marL="736600" indent="-279400" algn="l" defTabSz="457200" rtl="0" eaLnBrk="0" fontAlgn="base" hangingPunct="0">
        <a:lnSpc>
          <a:spcPct val="76000"/>
        </a:lnSpc>
        <a:spcBef>
          <a:spcPts val="70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buChar char="–"/>
        <a:defRPr sz="2800">
          <a:solidFill>
            <a:srgbClr val="000000"/>
          </a:solidFill>
          <a:latin typeface="+mn-lt"/>
          <a:cs typeface="+mn-cs"/>
        </a:defRPr>
      </a:lvl2pPr>
      <a:lvl3pPr marL="1143000" indent="-228600" algn="l" defTabSz="457200" rtl="0" eaLnBrk="0" fontAlgn="base" hangingPunct="0">
        <a:lnSpc>
          <a:spcPct val="76000"/>
        </a:lnSpc>
        <a:spcBef>
          <a:spcPts val="60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buChar char="•"/>
        <a:defRPr sz="2400">
          <a:solidFill>
            <a:srgbClr val="000000"/>
          </a:solidFill>
          <a:latin typeface="+mn-lt"/>
          <a:cs typeface="+mn-cs"/>
        </a:defRPr>
      </a:lvl3pPr>
      <a:lvl4pPr marL="1600200" indent="-228600" algn="l" defTabSz="457200" rtl="0" eaLnBrk="0" fontAlgn="base" hangingPunct="0">
        <a:lnSpc>
          <a:spcPct val="76000"/>
        </a:lnSpc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buChar char="–"/>
        <a:defRPr sz="2000">
          <a:solidFill>
            <a:srgbClr val="000000"/>
          </a:solidFill>
          <a:latin typeface="+mn-lt"/>
          <a:cs typeface="+mn-cs"/>
        </a:defRPr>
      </a:lvl4pPr>
      <a:lvl5pPr marL="2057400" indent="-228600" algn="l" defTabSz="457200" rtl="0" eaLnBrk="0" fontAlgn="base" hangingPunct="0">
        <a:lnSpc>
          <a:spcPct val="76000"/>
        </a:lnSpc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buChar char="»"/>
        <a:defRPr sz="2000">
          <a:solidFill>
            <a:srgbClr val="000000"/>
          </a:solidFill>
          <a:latin typeface="+mn-lt"/>
          <a:cs typeface="+mn-cs"/>
        </a:defRPr>
      </a:lvl5pPr>
      <a:lvl6pPr marL="2514600" indent="-228600" algn="l" defTabSz="457200" rtl="0" eaLnBrk="0" fontAlgn="base" hangingPunct="0">
        <a:lnSpc>
          <a:spcPct val="76000"/>
        </a:lnSpc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000">
          <a:solidFill>
            <a:srgbClr val="000000"/>
          </a:solidFill>
          <a:latin typeface="+mn-lt"/>
          <a:cs typeface="+mn-cs"/>
        </a:defRPr>
      </a:lvl6pPr>
      <a:lvl7pPr marL="2971800" indent="-228600" algn="l" defTabSz="457200" rtl="0" eaLnBrk="0" fontAlgn="base" hangingPunct="0">
        <a:lnSpc>
          <a:spcPct val="76000"/>
        </a:lnSpc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000">
          <a:solidFill>
            <a:srgbClr val="000000"/>
          </a:solidFill>
          <a:latin typeface="+mn-lt"/>
          <a:cs typeface="+mn-cs"/>
        </a:defRPr>
      </a:lvl7pPr>
      <a:lvl8pPr marL="3429000" indent="-228600" algn="l" defTabSz="457200" rtl="0" eaLnBrk="0" fontAlgn="base" hangingPunct="0">
        <a:lnSpc>
          <a:spcPct val="76000"/>
        </a:lnSpc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000">
          <a:solidFill>
            <a:srgbClr val="000000"/>
          </a:solidFill>
          <a:latin typeface="+mn-lt"/>
          <a:cs typeface="+mn-cs"/>
        </a:defRPr>
      </a:lvl8pPr>
      <a:lvl9pPr marL="3886200" indent="-228600" algn="l" defTabSz="457200" rtl="0" eaLnBrk="0" fontAlgn="base" hangingPunct="0">
        <a:lnSpc>
          <a:spcPct val="76000"/>
        </a:lnSpc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000">
          <a:solidFill>
            <a:srgbClr val="000000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1">
            <a:extLst>
              <a:ext uri="{FF2B5EF4-FFF2-40B4-BE49-F238E27FC236}">
                <a16:creationId xmlns:a16="http://schemas.microsoft.com/office/drawing/2014/main" id="{8D35FB97-F893-4E92-B979-DACDDF8EC12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381000" y="381000"/>
            <a:ext cx="8301038" cy="1062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/>
              <a:t>Click to edit the title text format</a:t>
            </a:r>
          </a:p>
        </p:txBody>
      </p:sp>
      <p:sp>
        <p:nvSpPr>
          <p:cNvPr id="1027" name="Rectangle 2">
            <a:extLst>
              <a:ext uri="{FF2B5EF4-FFF2-40B4-BE49-F238E27FC236}">
                <a16:creationId xmlns:a16="http://schemas.microsoft.com/office/drawing/2014/main" id="{10E6FC4F-4D89-4B5D-9903-988F6210A10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381000" y="1447800"/>
            <a:ext cx="8301038" cy="2368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/>
              <a:t>Click to edit the outline text format</a:t>
            </a:r>
          </a:p>
          <a:p>
            <a:pPr lvl="1"/>
            <a:r>
              <a:rPr lang="en-GB" altLang="en-US"/>
              <a:t>Second Outline Level</a:t>
            </a:r>
          </a:p>
          <a:p>
            <a:pPr lvl="2"/>
            <a:r>
              <a:rPr lang="en-GB" altLang="en-US"/>
              <a:t>Third Outline Level</a:t>
            </a:r>
          </a:p>
          <a:p>
            <a:pPr lvl="3"/>
            <a:r>
              <a:rPr lang="en-GB" altLang="en-US"/>
              <a:t>Fourth Outline Level</a:t>
            </a:r>
          </a:p>
          <a:p>
            <a:pPr lvl="4"/>
            <a:r>
              <a:rPr lang="en-GB" altLang="en-US"/>
              <a:t>Fifth Outline Level</a:t>
            </a:r>
          </a:p>
          <a:p>
            <a:pPr lvl="4"/>
            <a:r>
              <a:rPr lang="en-GB" altLang="en-US"/>
              <a:t>Sixth Outline Level</a:t>
            </a:r>
          </a:p>
          <a:p>
            <a:pPr lvl="4"/>
            <a:r>
              <a:rPr lang="en-GB" altLang="en-US"/>
              <a:t>Seventh Outline Level</a:t>
            </a:r>
          </a:p>
          <a:p>
            <a:pPr lvl="4"/>
            <a:r>
              <a:rPr lang="en-GB" altLang="en-US"/>
              <a:t>Eighth Outline Level</a:t>
            </a:r>
          </a:p>
          <a:p>
            <a:pPr lvl="4"/>
            <a:r>
              <a:rPr lang="en-GB" altLang="en-US"/>
              <a:t>Ninth Outline Level</a:t>
            </a:r>
          </a:p>
        </p:txBody>
      </p:sp>
      <p:pic>
        <p:nvPicPr>
          <p:cNvPr id="1028" name="Picture 3">
            <a:extLst>
              <a:ext uri="{FF2B5EF4-FFF2-40B4-BE49-F238E27FC236}">
                <a16:creationId xmlns:a16="http://schemas.microsoft.com/office/drawing/2014/main" id="{CDC56AB2-B196-4ADD-8A50-B3D47665620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0" y="6219825"/>
            <a:ext cx="333375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9" name="Line 4">
            <a:extLst>
              <a:ext uri="{FF2B5EF4-FFF2-40B4-BE49-F238E27FC236}">
                <a16:creationId xmlns:a16="http://schemas.microsoft.com/office/drawing/2014/main" id="{9BD9E09E-4629-49EC-BB9B-A8708E353BB1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452438" y="6019800"/>
            <a:ext cx="8239125" cy="1588"/>
          </a:xfrm>
          <a:prstGeom prst="line">
            <a:avLst/>
          </a:prstGeom>
          <a:noFill/>
          <a:ln w="15840" cap="sq">
            <a:solidFill>
              <a:srgbClr val="B2C9D5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1030" name="Text Box 5">
            <a:extLst>
              <a:ext uri="{FF2B5EF4-FFF2-40B4-BE49-F238E27FC236}">
                <a16:creationId xmlns:a16="http://schemas.microsoft.com/office/drawing/2014/main" id="{565ED747-73AB-4709-85CC-1C2D149FAA8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5288" y="6165850"/>
            <a:ext cx="1008062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eaLnBrk="1" hangingPunct="1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en-US" altLang="en-US">
              <a:cs typeface="Arial" panose="020B0604020202020204" pitchFamily="34" charset="0"/>
            </a:endParaRPr>
          </a:p>
        </p:txBody>
      </p:sp>
      <p:sp>
        <p:nvSpPr>
          <p:cNvPr id="2" name="Rectangle 6">
            <a:extLst>
              <a:ext uri="{FF2B5EF4-FFF2-40B4-BE49-F238E27FC236}">
                <a16:creationId xmlns:a16="http://schemas.microsoft.com/office/drawing/2014/main" id="{9BBCA153-6506-4455-B212-BC64A2DD7C2F}"/>
              </a:ext>
            </a:extLst>
          </p:cNvPr>
          <p:cNvSpPr>
            <a:spLocks noGrp="1" noChangeArrowheads="1"/>
          </p:cNvSpPr>
          <p:nvPr>
            <p:ph type="dt"/>
          </p:nvPr>
        </p:nvSpPr>
        <p:spPr bwMode="auto">
          <a:xfrm>
            <a:off x="457200" y="6205538"/>
            <a:ext cx="2128838" cy="946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>
            <a:lvl1pPr eaLnBrk="1" hangingPunct="1">
              <a:buClrTx/>
              <a:buSzPct val="100000"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4D75"/>
                </a:solidFill>
                <a:latin typeface="Verdana" pitchFamily="32" charset="0"/>
                <a:ea typeface="+mn-ea"/>
                <a:cs typeface="Arial" charset="0"/>
              </a:defRPr>
            </a:lvl1pPr>
          </a:lstStyle>
          <a:p>
            <a:pPr>
              <a:defRPr/>
            </a:pPr>
            <a:r>
              <a:rPr lang="en-GB"/>
              <a:t>5 March 2013</a:t>
            </a:r>
          </a:p>
        </p:txBody>
      </p:sp>
      <p:sp>
        <p:nvSpPr>
          <p:cNvPr id="1031" name="Rectangle 7">
            <a:extLst>
              <a:ext uri="{FF2B5EF4-FFF2-40B4-BE49-F238E27FC236}">
                <a16:creationId xmlns:a16="http://schemas.microsoft.com/office/drawing/2014/main" id="{7ECBE464-15CD-4CF8-8AEC-EAB07DD05779}"/>
              </a:ext>
            </a:extLst>
          </p:cNvPr>
          <p:cNvSpPr>
            <a:spLocks noGrp="1" noChangeArrowheads="1"/>
          </p:cNvSpPr>
          <p:nvPr>
            <p:ph type="sldNum"/>
          </p:nvPr>
        </p:nvSpPr>
        <p:spPr bwMode="auto">
          <a:xfrm>
            <a:off x="5940425" y="6205538"/>
            <a:ext cx="2128838" cy="5254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>
            <a:lvl1pPr eaLnBrk="1" hangingPunct="1">
              <a:buClrTx/>
              <a:buSzPct val="100000"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4D75"/>
                </a:solidFill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0D43B955-EDB5-4111-BCCB-41731B4178BD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7012469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  <p:sldLayoutId id="2147483693" r:id="rId2"/>
    <p:sldLayoutId id="2147483694" r:id="rId3"/>
    <p:sldLayoutId id="2147483695" r:id="rId4"/>
    <p:sldLayoutId id="2147483696" r:id="rId5"/>
    <p:sldLayoutId id="2147483697" r:id="rId6"/>
    <p:sldLayoutId id="2147483698" r:id="rId7"/>
    <p:sldLayoutId id="2147483699" r:id="rId8"/>
    <p:sldLayoutId id="2147483700" r:id="rId9"/>
    <p:sldLayoutId id="2147483701" r:id="rId10"/>
    <p:sldLayoutId id="2147483702" r:id="rId11"/>
  </p:sldLayoutIdLst>
  <p:hf sldNum="0" hdr="0" ftr="0"/>
  <p:txStyles>
    <p:titleStyle>
      <a:lvl1pPr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2800">
          <a:solidFill>
            <a:srgbClr val="004D75"/>
          </a:solidFill>
          <a:latin typeface="+mj-lt"/>
          <a:ea typeface="MS PGothic" pitchFamily="34" charset="-128"/>
          <a:cs typeface="+mj-cs"/>
        </a:defRPr>
      </a:lvl1pPr>
      <a:lvl2pPr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2800">
          <a:solidFill>
            <a:srgbClr val="004D75"/>
          </a:solidFill>
          <a:latin typeface="Verdana" pitchFamily="32" charset="0"/>
          <a:ea typeface="MS PGothic" pitchFamily="34" charset="-128"/>
          <a:cs typeface="Arial Unicode MS" charset="0"/>
        </a:defRPr>
      </a:lvl2pPr>
      <a:lvl3pPr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2800">
          <a:solidFill>
            <a:srgbClr val="004D75"/>
          </a:solidFill>
          <a:latin typeface="Verdana" pitchFamily="32" charset="0"/>
          <a:ea typeface="MS PGothic" pitchFamily="34" charset="-128"/>
          <a:cs typeface="Arial Unicode MS" charset="0"/>
        </a:defRPr>
      </a:lvl3pPr>
      <a:lvl4pPr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2800">
          <a:solidFill>
            <a:srgbClr val="004D75"/>
          </a:solidFill>
          <a:latin typeface="Verdana" pitchFamily="32" charset="0"/>
          <a:ea typeface="MS PGothic" pitchFamily="34" charset="-128"/>
          <a:cs typeface="Arial Unicode MS" charset="0"/>
        </a:defRPr>
      </a:lvl4pPr>
      <a:lvl5pPr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2800">
          <a:solidFill>
            <a:srgbClr val="004D75"/>
          </a:solidFill>
          <a:latin typeface="Verdana" pitchFamily="32" charset="0"/>
          <a:ea typeface="MS PGothic" pitchFamily="34" charset="-128"/>
          <a:cs typeface="Arial Unicode MS" charset="0"/>
        </a:defRPr>
      </a:lvl5pPr>
      <a:lvl6pPr marL="2514600" indent="-228600"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800">
          <a:solidFill>
            <a:srgbClr val="004D75"/>
          </a:solidFill>
          <a:latin typeface="Verdana" pitchFamily="32" charset="0"/>
          <a:cs typeface="Arial Unicode MS" charset="0"/>
        </a:defRPr>
      </a:lvl6pPr>
      <a:lvl7pPr marL="2971800" indent="-228600"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800">
          <a:solidFill>
            <a:srgbClr val="004D75"/>
          </a:solidFill>
          <a:latin typeface="Verdana" pitchFamily="32" charset="0"/>
          <a:cs typeface="Arial Unicode MS" charset="0"/>
        </a:defRPr>
      </a:lvl7pPr>
      <a:lvl8pPr marL="3429000" indent="-228600"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800">
          <a:solidFill>
            <a:srgbClr val="004D75"/>
          </a:solidFill>
          <a:latin typeface="Verdana" pitchFamily="32" charset="0"/>
          <a:cs typeface="Arial Unicode MS" charset="0"/>
        </a:defRPr>
      </a:lvl8pPr>
      <a:lvl9pPr marL="3886200" indent="-228600"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800">
          <a:solidFill>
            <a:srgbClr val="004D75"/>
          </a:solidFill>
          <a:latin typeface="Verdana" pitchFamily="32" charset="0"/>
          <a:cs typeface="Arial Unicode MS" charset="0"/>
        </a:defRPr>
      </a:lvl9pPr>
    </p:titleStyle>
    <p:bodyStyle>
      <a:lvl1pPr marL="342900" indent="-342900" algn="l" defTabSz="449263" rtl="0" eaLnBrk="0" fontAlgn="base" hangingPunct="0">
        <a:lnSpc>
          <a:spcPct val="110000"/>
        </a:lnSpc>
        <a:spcBef>
          <a:spcPts val="675"/>
        </a:spcBef>
        <a:spcAft>
          <a:spcPts val="450"/>
        </a:spcAft>
        <a:buClr>
          <a:srgbClr val="000000"/>
        </a:buClr>
        <a:buSzPct val="100000"/>
        <a:buFont typeface="Times New Roman" panose="02020603050405020304" pitchFamily="18" charset="0"/>
        <a:defRPr>
          <a:solidFill>
            <a:srgbClr val="004D75"/>
          </a:solidFill>
          <a:latin typeface="+mn-lt"/>
          <a:ea typeface="MS PGothic" pitchFamily="34" charset="-128"/>
          <a:cs typeface="+mn-cs"/>
        </a:defRPr>
      </a:lvl1pPr>
      <a:lvl2pPr marL="742950" indent="-285750" algn="l" defTabSz="449263" rtl="0" eaLnBrk="0" fontAlgn="base" hangingPunct="0">
        <a:lnSpc>
          <a:spcPct val="90000"/>
        </a:lnSpc>
        <a:spcBef>
          <a:spcPts val="375"/>
        </a:spcBef>
        <a:spcAft>
          <a:spcPts val="188"/>
        </a:spcAft>
        <a:buClr>
          <a:srgbClr val="000000"/>
        </a:buClr>
        <a:buSzPct val="100000"/>
        <a:buFont typeface="Times New Roman" panose="02020603050405020304" pitchFamily="18" charset="0"/>
        <a:defRPr sz="1500">
          <a:solidFill>
            <a:srgbClr val="004D75"/>
          </a:solidFill>
          <a:latin typeface="+mn-lt"/>
          <a:ea typeface="Arial Unicode MS" charset="0"/>
          <a:cs typeface="+mn-cs"/>
        </a:defRPr>
      </a:lvl2pPr>
      <a:lvl3pPr marL="1143000" indent="-228600" algn="l" defTabSz="449263" rtl="0" eaLnBrk="0" fontAlgn="base" hangingPunct="0">
        <a:lnSpc>
          <a:spcPct val="90000"/>
        </a:lnSpc>
        <a:spcBef>
          <a:spcPts val="300"/>
        </a:spcBef>
        <a:spcAft>
          <a:spcPts val="300"/>
        </a:spcAft>
        <a:buClr>
          <a:srgbClr val="000000"/>
        </a:buClr>
        <a:buSzPct val="100000"/>
        <a:buFont typeface="Times New Roman" panose="02020603050405020304" pitchFamily="18" charset="0"/>
        <a:defRPr sz="1200">
          <a:solidFill>
            <a:srgbClr val="004D75"/>
          </a:solidFill>
          <a:latin typeface="+mn-lt"/>
          <a:ea typeface="Arial Unicode MS" charset="0"/>
          <a:cs typeface="+mn-cs"/>
        </a:defRPr>
      </a:lvl3pPr>
      <a:lvl4pPr marL="1600200" indent="-228600" algn="l" defTabSz="449263" rtl="0" eaLnBrk="0" fontAlgn="base" hangingPunct="0">
        <a:lnSpc>
          <a:spcPct val="90000"/>
        </a:lnSpc>
        <a:spcBef>
          <a:spcPts val="300"/>
        </a:spcBef>
        <a:spcAft>
          <a:spcPts val="300"/>
        </a:spcAft>
        <a:buClr>
          <a:srgbClr val="000000"/>
        </a:buClr>
        <a:buSzPct val="100000"/>
        <a:buFont typeface="Times New Roman" panose="02020603050405020304" pitchFamily="18" charset="0"/>
        <a:defRPr sz="1200">
          <a:solidFill>
            <a:srgbClr val="004D75"/>
          </a:solidFill>
          <a:latin typeface="+mn-lt"/>
          <a:ea typeface="Arial Unicode MS" charset="0"/>
          <a:cs typeface="+mn-cs"/>
        </a:defRPr>
      </a:lvl4pPr>
      <a:lvl5pPr marL="2057400" indent="-228600" algn="l" defTabSz="449263" rtl="0" eaLnBrk="0" fontAlgn="base" hangingPunct="0">
        <a:lnSpc>
          <a:spcPct val="90000"/>
        </a:lnSpc>
        <a:spcBef>
          <a:spcPts val="300"/>
        </a:spcBef>
        <a:spcAft>
          <a:spcPts val="300"/>
        </a:spcAft>
        <a:buClr>
          <a:srgbClr val="000000"/>
        </a:buClr>
        <a:buSzPct val="100000"/>
        <a:buFont typeface="Times New Roman" panose="02020603050405020304" pitchFamily="18" charset="0"/>
        <a:defRPr sz="1200">
          <a:solidFill>
            <a:srgbClr val="004D75"/>
          </a:solidFill>
          <a:latin typeface="+mn-lt"/>
          <a:ea typeface="Arial Unicode MS" charset="0"/>
          <a:cs typeface="+mn-cs"/>
        </a:defRPr>
      </a:lvl5pPr>
      <a:lvl6pPr marL="2514600" indent="-228600" algn="l" defTabSz="449263" rtl="0" eaLnBrk="0" fontAlgn="base" hangingPunct="0">
        <a:lnSpc>
          <a:spcPct val="90000"/>
        </a:lnSpc>
        <a:spcBef>
          <a:spcPts val="300"/>
        </a:spcBef>
        <a:spcAft>
          <a:spcPts val="300"/>
        </a:spcAft>
        <a:buClr>
          <a:srgbClr val="000000"/>
        </a:buClr>
        <a:buSzPct val="100000"/>
        <a:buFont typeface="Times New Roman" pitchFamily="16" charset="0"/>
        <a:defRPr sz="1200">
          <a:solidFill>
            <a:srgbClr val="004D75"/>
          </a:solidFill>
          <a:latin typeface="+mn-lt"/>
          <a:cs typeface="+mn-cs"/>
        </a:defRPr>
      </a:lvl6pPr>
      <a:lvl7pPr marL="2971800" indent="-228600" algn="l" defTabSz="449263" rtl="0" eaLnBrk="0" fontAlgn="base" hangingPunct="0">
        <a:lnSpc>
          <a:spcPct val="90000"/>
        </a:lnSpc>
        <a:spcBef>
          <a:spcPts val="300"/>
        </a:spcBef>
        <a:spcAft>
          <a:spcPts val="300"/>
        </a:spcAft>
        <a:buClr>
          <a:srgbClr val="000000"/>
        </a:buClr>
        <a:buSzPct val="100000"/>
        <a:buFont typeface="Times New Roman" pitchFamily="16" charset="0"/>
        <a:defRPr sz="1200">
          <a:solidFill>
            <a:srgbClr val="004D75"/>
          </a:solidFill>
          <a:latin typeface="+mn-lt"/>
          <a:cs typeface="+mn-cs"/>
        </a:defRPr>
      </a:lvl7pPr>
      <a:lvl8pPr marL="3429000" indent="-228600" algn="l" defTabSz="449263" rtl="0" eaLnBrk="0" fontAlgn="base" hangingPunct="0">
        <a:lnSpc>
          <a:spcPct val="90000"/>
        </a:lnSpc>
        <a:spcBef>
          <a:spcPts val="300"/>
        </a:spcBef>
        <a:spcAft>
          <a:spcPts val="300"/>
        </a:spcAft>
        <a:buClr>
          <a:srgbClr val="000000"/>
        </a:buClr>
        <a:buSzPct val="100000"/>
        <a:buFont typeface="Times New Roman" pitchFamily="16" charset="0"/>
        <a:defRPr sz="1200">
          <a:solidFill>
            <a:srgbClr val="004D75"/>
          </a:solidFill>
          <a:latin typeface="+mn-lt"/>
          <a:cs typeface="+mn-cs"/>
        </a:defRPr>
      </a:lvl8pPr>
      <a:lvl9pPr marL="3886200" indent="-228600" algn="l" defTabSz="449263" rtl="0" eaLnBrk="0" fontAlgn="base" hangingPunct="0">
        <a:lnSpc>
          <a:spcPct val="90000"/>
        </a:lnSpc>
        <a:spcBef>
          <a:spcPts val="300"/>
        </a:spcBef>
        <a:spcAft>
          <a:spcPts val="300"/>
        </a:spcAft>
        <a:buClr>
          <a:srgbClr val="000000"/>
        </a:buClr>
        <a:buSzPct val="100000"/>
        <a:buFont typeface="Times New Roman" pitchFamily="16" charset="0"/>
        <a:defRPr sz="1200">
          <a:solidFill>
            <a:srgbClr val="004D75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1">
            <a:extLst>
              <a:ext uri="{FF2B5EF4-FFF2-40B4-BE49-F238E27FC236}">
                <a16:creationId xmlns:a16="http://schemas.microsoft.com/office/drawing/2014/main" id="{C7B4DC5F-299D-4603-8B5B-2F236B74080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" y="1143000"/>
            <a:ext cx="8839200" cy="5562600"/>
          </a:xfrm>
          <a:prstGeom prst="rect">
            <a:avLst/>
          </a:prstGeom>
          <a:solidFill>
            <a:srgbClr val="004D75"/>
          </a:solidFill>
          <a:ln>
            <a:noFill/>
          </a:ln>
          <a:effectLst/>
          <a:extLst>
            <a:ext uri="{91240B29-F687-4f45-9708-019B960494DF}"/>
            <a:ext uri="{AF507438-7753-43e0-B8FC-AC1667EBCBE1}"/>
          </a:extLst>
        </p:spPr>
        <p:txBody>
          <a:bodyPr wrap="none" anchor="ctr"/>
          <a:lstStyle/>
          <a:p>
            <a:pPr>
              <a:buFont typeface="Times New Roman" charset="0"/>
              <a:buNone/>
              <a:defRPr/>
            </a:pPr>
            <a:endParaRPr lang="en-US">
              <a:latin typeface="Verdana" charset="0"/>
              <a:ea typeface="MS PGothic" charset="0"/>
              <a:cs typeface="Arial" charset="0"/>
            </a:endParaRPr>
          </a:p>
        </p:txBody>
      </p:sp>
      <p:pic>
        <p:nvPicPr>
          <p:cNvPr id="1027" name="Picture 2">
            <a:extLst>
              <a:ext uri="{FF2B5EF4-FFF2-40B4-BE49-F238E27FC236}">
                <a16:creationId xmlns:a16="http://schemas.microsoft.com/office/drawing/2014/main" id="{6E1DC8A0-FB74-4B46-9CAD-3F4C298F8BC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10325" y="323850"/>
            <a:ext cx="2435225" cy="565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8" name="Rectangle 3">
            <a:extLst>
              <a:ext uri="{FF2B5EF4-FFF2-40B4-BE49-F238E27FC236}">
                <a16:creationId xmlns:a16="http://schemas.microsoft.com/office/drawing/2014/main" id="{58A4DA31-C410-4B29-B949-9B064643AFD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381000" y="381000"/>
            <a:ext cx="8301038" cy="1062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/>
              <a:t>Click to edit the title text format</a:t>
            </a:r>
          </a:p>
        </p:txBody>
      </p:sp>
      <p:sp>
        <p:nvSpPr>
          <p:cNvPr id="1029" name="Rectangle 4">
            <a:extLst>
              <a:ext uri="{FF2B5EF4-FFF2-40B4-BE49-F238E27FC236}">
                <a16:creationId xmlns:a16="http://schemas.microsoft.com/office/drawing/2014/main" id="{A3A2EAD7-0D38-457D-AD93-E15D1854459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381000" y="1447800"/>
            <a:ext cx="8301038" cy="2368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/>
              <a:t>Click to edit the outline text format</a:t>
            </a:r>
          </a:p>
          <a:p>
            <a:pPr lvl="1"/>
            <a:r>
              <a:rPr lang="en-GB" altLang="en-US"/>
              <a:t>Second Outline Level</a:t>
            </a:r>
          </a:p>
          <a:p>
            <a:pPr lvl="2"/>
            <a:r>
              <a:rPr lang="en-GB" altLang="en-US"/>
              <a:t>Third Outline Level</a:t>
            </a:r>
          </a:p>
          <a:p>
            <a:pPr lvl="3"/>
            <a:r>
              <a:rPr lang="en-GB" altLang="en-US"/>
              <a:t>Fourth Outline Level</a:t>
            </a:r>
          </a:p>
          <a:p>
            <a:pPr lvl="4"/>
            <a:r>
              <a:rPr lang="en-GB" altLang="en-US"/>
              <a:t>Fifth Outline Level</a:t>
            </a:r>
          </a:p>
          <a:p>
            <a:pPr lvl="4"/>
            <a:r>
              <a:rPr lang="en-GB" altLang="en-US"/>
              <a:t>Sixth Outline Level</a:t>
            </a:r>
          </a:p>
          <a:p>
            <a:pPr lvl="4"/>
            <a:r>
              <a:rPr lang="en-GB" altLang="en-US"/>
              <a:t>Seventh Outline Level</a:t>
            </a:r>
          </a:p>
          <a:p>
            <a:pPr lvl="4"/>
            <a:r>
              <a:rPr lang="en-GB" altLang="en-US"/>
              <a:t>Eighth Outline Level</a:t>
            </a:r>
          </a:p>
          <a:p>
            <a:pPr lvl="4"/>
            <a:r>
              <a:rPr lang="en-GB" altLang="en-US"/>
              <a:t>Ninth Outline Level</a:t>
            </a:r>
          </a:p>
        </p:txBody>
      </p:sp>
    </p:spTree>
    <p:extLst>
      <p:ext uri="{BB962C8B-B14F-4D97-AF65-F5344CB8AC3E}">
        <p14:creationId xmlns:p14="http://schemas.microsoft.com/office/powerpoint/2010/main" val="36568604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4" r:id="rId1"/>
    <p:sldLayoutId id="2147483705" r:id="rId2"/>
    <p:sldLayoutId id="2147483706" r:id="rId3"/>
    <p:sldLayoutId id="2147483707" r:id="rId4"/>
    <p:sldLayoutId id="2147483708" r:id="rId5"/>
    <p:sldLayoutId id="2147483709" r:id="rId6"/>
    <p:sldLayoutId id="2147483710" r:id="rId7"/>
    <p:sldLayoutId id="2147483711" r:id="rId8"/>
    <p:sldLayoutId id="2147483712" r:id="rId9"/>
    <p:sldLayoutId id="2147483713" r:id="rId10"/>
    <p:sldLayoutId id="2147483714" r:id="rId11"/>
  </p:sldLayoutIdLst>
  <p:txStyles>
    <p:titleStyle>
      <a:lvl1pPr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2800">
          <a:solidFill>
            <a:srgbClr val="004D75"/>
          </a:solidFill>
          <a:latin typeface="+mj-lt"/>
          <a:ea typeface="MS PGothic" pitchFamily="34" charset="-128"/>
          <a:cs typeface="+mj-cs"/>
        </a:defRPr>
      </a:lvl1pPr>
      <a:lvl2pPr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2800">
          <a:solidFill>
            <a:srgbClr val="004D75"/>
          </a:solidFill>
          <a:latin typeface="Verdana" pitchFamily="32" charset="0"/>
          <a:ea typeface="MS PGothic" pitchFamily="34" charset="-128"/>
          <a:cs typeface="Arial Unicode MS" charset="0"/>
        </a:defRPr>
      </a:lvl2pPr>
      <a:lvl3pPr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2800">
          <a:solidFill>
            <a:srgbClr val="004D75"/>
          </a:solidFill>
          <a:latin typeface="Verdana" pitchFamily="32" charset="0"/>
          <a:ea typeface="MS PGothic" pitchFamily="34" charset="-128"/>
          <a:cs typeface="Arial Unicode MS" charset="0"/>
        </a:defRPr>
      </a:lvl3pPr>
      <a:lvl4pPr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2800">
          <a:solidFill>
            <a:srgbClr val="004D75"/>
          </a:solidFill>
          <a:latin typeface="Verdana" pitchFamily="32" charset="0"/>
          <a:ea typeface="MS PGothic" pitchFamily="34" charset="-128"/>
          <a:cs typeface="Arial Unicode MS" charset="0"/>
        </a:defRPr>
      </a:lvl4pPr>
      <a:lvl5pPr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2800">
          <a:solidFill>
            <a:srgbClr val="004D75"/>
          </a:solidFill>
          <a:latin typeface="Verdana" pitchFamily="32" charset="0"/>
          <a:ea typeface="MS PGothic" pitchFamily="34" charset="-128"/>
          <a:cs typeface="Arial Unicode MS" charset="0"/>
        </a:defRPr>
      </a:lvl5pPr>
      <a:lvl6pPr marL="2514600" indent="-228600"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800">
          <a:solidFill>
            <a:srgbClr val="004D75"/>
          </a:solidFill>
          <a:latin typeface="Verdana" pitchFamily="32" charset="0"/>
          <a:cs typeface="Arial Unicode MS" charset="0"/>
        </a:defRPr>
      </a:lvl6pPr>
      <a:lvl7pPr marL="2971800" indent="-228600"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800">
          <a:solidFill>
            <a:srgbClr val="004D75"/>
          </a:solidFill>
          <a:latin typeface="Verdana" pitchFamily="32" charset="0"/>
          <a:cs typeface="Arial Unicode MS" charset="0"/>
        </a:defRPr>
      </a:lvl7pPr>
      <a:lvl8pPr marL="3429000" indent="-228600"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800">
          <a:solidFill>
            <a:srgbClr val="004D75"/>
          </a:solidFill>
          <a:latin typeface="Verdana" pitchFamily="32" charset="0"/>
          <a:cs typeface="Arial Unicode MS" charset="0"/>
        </a:defRPr>
      </a:lvl8pPr>
      <a:lvl9pPr marL="3886200" indent="-228600"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800">
          <a:solidFill>
            <a:srgbClr val="004D75"/>
          </a:solidFill>
          <a:latin typeface="Verdana" pitchFamily="32" charset="0"/>
          <a:cs typeface="Arial Unicode MS" charset="0"/>
        </a:defRPr>
      </a:lvl9pPr>
    </p:titleStyle>
    <p:bodyStyle>
      <a:lvl1pPr marL="342900" indent="-342900" algn="l" defTabSz="449263" rtl="0" eaLnBrk="0" fontAlgn="base" hangingPunct="0">
        <a:lnSpc>
          <a:spcPct val="110000"/>
        </a:lnSpc>
        <a:spcBef>
          <a:spcPts val="675"/>
        </a:spcBef>
        <a:spcAft>
          <a:spcPts val="450"/>
        </a:spcAft>
        <a:buClr>
          <a:srgbClr val="000000"/>
        </a:buClr>
        <a:buSzPct val="100000"/>
        <a:buFont typeface="Times New Roman" panose="02020603050405020304" pitchFamily="18" charset="0"/>
        <a:defRPr>
          <a:solidFill>
            <a:srgbClr val="004D75"/>
          </a:solidFill>
          <a:latin typeface="+mn-lt"/>
          <a:ea typeface="MS PGothic" pitchFamily="34" charset="-128"/>
          <a:cs typeface="+mn-cs"/>
        </a:defRPr>
      </a:lvl1pPr>
      <a:lvl2pPr marL="742950" indent="-285750" algn="l" defTabSz="449263" rtl="0" eaLnBrk="0" fontAlgn="base" hangingPunct="0">
        <a:lnSpc>
          <a:spcPct val="90000"/>
        </a:lnSpc>
        <a:spcBef>
          <a:spcPts val="375"/>
        </a:spcBef>
        <a:spcAft>
          <a:spcPts val="188"/>
        </a:spcAft>
        <a:buClr>
          <a:srgbClr val="000000"/>
        </a:buClr>
        <a:buSzPct val="100000"/>
        <a:buFont typeface="Times New Roman" panose="02020603050405020304" pitchFamily="18" charset="0"/>
        <a:defRPr sz="1500">
          <a:solidFill>
            <a:srgbClr val="004D75"/>
          </a:solidFill>
          <a:latin typeface="+mn-lt"/>
          <a:ea typeface="Arial Unicode MS" charset="0"/>
          <a:cs typeface="+mn-cs"/>
        </a:defRPr>
      </a:lvl2pPr>
      <a:lvl3pPr marL="1143000" indent="-228600" algn="l" defTabSz="449263" rtl="0" eaLnBrk="0" fontAlgn="base" hangingPunct="0">
        <a:lnSpc>
          <a:spcPct val="90000"/>
        </a:lnSpc>
        <a:spcBef>
          <a:spcPts val="300"/>
        </a:spcBef>
        <a:spcAft>
          <a:spcPts val="300"/>
        </a:spcAft>
        <a:buClr>
          <a:srgbClr val="000000"/>
        </a:buClr>
        <a:buSzPct val="100000"/>
        <a:buFont typeface="Times New Roman" panose="02020603050405020304" pitchFamily="18" charset="0"/>
        <a:defRPr sz="1200">
          <a:solidFill>
            <a:srgbClr val="004D75"/>
          </a:solidFill>
          <a:latin typeface="+mn-lt"/>
          <a:ea typeface="Arial Unicode MS" charset="0"/>
          <a:cs typeface="+mn-cs"/>
        </a:defRPr>
      </a:lvl3pPr>
      <a:lvl4pPr marL="1600200" indent="-228600" algn="l" defTabSz="449263" rtl="0" eaLnBrk="0" fontAlgn="base" hangingPunct="0">
        <a:lnSpc>
          <a:spcPct val="90000"/>
        </a:lnSpc>
        <a:spcBef>
          <a:spcPts val="300"/>
        </a:spcBef>
        <a:spcAft>
          <a:spcPts val="300"/>
        </a:spcAft>
        <a:buClr>
          <a:srgbClr val="000000"/>
        </a:buClr>
        <a:buSzPct val="100000"/>
        <a:buFont typeface="Times New Roman" panose="02020603050405020304" pitchFamily="18" charset="0"/>
        <a:defRPr sz="1200">
          <a:solidFill>
            <a:srgbClr val="004D75"/>
          </a:solidFill>
          <a:latin typeface="+mn-lt"/>
          <a:ea typeface="Arial Unicode MS" charset="0"/>
          <a:cs typeface="+mn-cs"/>
        </a:defRPr>
      </a:lvl4pPr>
      <a:lvl5pPr marL="2057400" indent="-228600" algn="l" defTabSz="449263" rtl="0" eaLnBrk="0" fontAlgn="base" hangingPunct="0">
        <a:lnSpc>
          <a:spcPct val="90000"/>
        </a:lnSpc>
        <a:spcBef>
          <a:spcPts val="300"/>
        </a:spcBef>
        <a:spcAft>
          <a:spcPts val="300"/>
        </a:spcAft>
        <a:buClr>
          <a:srgbClr val="000000"/>
        </a:buClr>
        <a:buSzPct val="100000"/>
        <a:buFont typeface="Times New Roman" panose="02020603050405020304" pitchFamily="18" charset="0"/>
        <a:defRPr sz="1200">
          <a:solidFill>
            <a:srgbClr val="004D75"/>
          </a:solidFill>
          <a:latin typeface="+mn-lt"/>
          <a:ea typeface="Arial Unicode MS" charset="0"/>
          <a:cs typeface="+mn-cs"/>
        </a:defRPr>
      </a:lvl5pPr>
      <a:lvl6pPr marL="2514600" indent="-228600" algn="l" defTabSz="449263" rtl="0" eaLnBrk="0" fontAlgn="base" hangingPunct="0">
        <a:lnSpc>
          <a:spcPct val="90000"/>
        </a:lnSpc>
        <a:spcBef>
          <a:spcPts val="300"/>
        </a:spcBef>
        <a:spcAft>
          <a:spcPts val="300"/>
        </a:spcAft>
        <a:buClr>
          <a:srgbClr val="000000"/>
        </a:buClr>
        <a:buSzPct val="100000"/>
        <a:buFont typeface="Times New Roman" pitchFamily="16" charset="0"/>
        <a:defRPr sz="1200">
          <a:solidFill>
            <a:srgbClr val="004D75"/>
          </a:solidFill>
          <a:latin typeface="+mn-lt"/>
          <a:cs typeface="+mn-cs"/>
        </a:defRPr>
      </a:lvl6pPr>
      <a:lvl7pPr marL="2971800" indent="-228600" algn="l" defTabSz="449263" rtl="0" eaLnBrk="0" fontAlgn="base" hangingPunct="0">
        <a:lnSpc>
          <a:spcPct val="90000"/>
        </a:lnSpc>
        <a:spcBef>
          <a:spcPts val="300"/>
        </a:spcBef>
        <a:spcAft>
          <a:spcPts val="300"/>
        </a:spcAft>
        <a:buClr>
          <a:srgbClr val="000000"/>
        </a:buClr>
        <a:buSzPct val="100000"/>
        <a:buFont typeface="Times New Roman" pitchFamily="16" charset="0"/>
        <a:defRPr sz="1200">
          <a:solidFill>
            <a:srgbClr val="004D75"/>
          </a:solidFill>
          <a:latin typeface="+mn-lt"/>
          <a:cs typeface="+mn-cs"/>
        </a:defRPr>
      </a:lvl7pPr>
      <a:lvl8pPr marL="3429000" indent="-228600" algn="l" defTabSz="449263" rtl="0" eaLnBrk="0" fontAlgn="base" hangingPunct="0">
        <a:lnSpc>
          <a:spcPct val="90000"/>
        </a:lnSpc>
        <a:spcBef>
          <a:spcPts val="300"/>
        </a:spcBef>
        <a:spcAft>
          <a:spcPts val="300"/>
        </a:spcAft>
        <a:buClr>
          <a:srgbClr val="000000"/>
        </a:buClr>
        <a:buSzPct val="100000"/>
        <a:buFont typeface="Times New Roman" pitchFamily="16" charset="0"/>
        <a:defRPr sz="1200">
          <a:solidFill>
            <a:srgbClr val="004D75"/>
          </a:solidFill>
          <a:latin typeface="+mn-lt"/>
          <a:cs typeface="+mn-cs"/>
        </a:defRPr>
      </a:lvl8pPr>
      <a:lvl9pPr marL="3886200" indent="-228600" algn="l" defTabSz="449263" rtl="0" eaLnBrk="0" fontAlgn="base" hangingPunct="0">
        <a:lnSpc>
          <a:spcPct val="90000"/>
        </a:lnSpc>
        <a:spcBef>
          <a:spcPts val="300"/>
        </a:spcBef>
        <a:spcAft>
          <a:spcPts val="300"/>
        </a:spcAft>
        <a:buClr>
          <a:srgbClr val="000000"/>
        </a:buClr>
        <a:buSzPct val="100000"/>
        <a:buFont typeface="Times New Roman" pitchFamily="16" charset="0"/>
        <a:defRPr sz="1200">
          <a:solidFill>
            <a:srgbClr val="004D75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emf"/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em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em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em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2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emf"/><Relationship Id="rId1" Type="http://schemas.openxmlformats.org/officeDocument/2006/relationships/slideLayout" Target="../slideLayouts/slideLayout2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2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4" Type="http://schemas.openxmlformats.org/officeDocument/2006/relationships/image" Target="../media/image2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emf"/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9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9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9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9.xml"/><Relationship Id="rId4" Type="http://schemas.openxmlformats.org/officeDocument/2006/relationships/image" Target="../media/image38.emf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emf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9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5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oleObject" Target="???" TargetMode="External"/><Relationship Id="rId2" Type="http://schemas.openxmlformats.org/officeDocument/2006/relationships/slideLayout" Target="../slideLayouts/slideLayout45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41.w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2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45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42.wmf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45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45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45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47.wmf"/><Relationship Id="rId5" Type="http://schemas.openxmlformats.org/officeDocument/2006/relationships/oleObject" Target="../embeddings/oleObject4.bin"/><Relationship Id="rId4" Type="http://schemas.openxmlformats.org/officeDocument/2006/relationships/image" Target="../media/image46.wmf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45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48.wmf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7" Type="http://schemas.openxmlformats.org/officeDocument/2006/relationships/image" Target="../media/image51.jpeg"/><Relationship Id="rId2" Type="http://schemas.openxmlformats.org/officeDocument/2006/relationships/slideLayout" Target="../slideLayouts/slideLayout45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50.wmf"/><Relationship Id="rId5" Type="http://schemas.openxmlformats.org/officeDocument/2006/relationships/oleObject" Target="../embeddings/oleObject7.bin"/><Relationship Id="rId4" Type="http://schemas.openxmlformats.org/officeDocument/2006/relationships/image" Target="../media/image49.wmf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oleObject" Target="???" TargetMode="External"/><Relationship Id="rId2" Type="http://schemas.openxmlformats.org/officeDocument/2006/relationships/slideLayout" Target="../slideLayouts/slideLayout45.xml"/><Relationship Id="rId1" Type="http://schemas.openxmlformats.org/officeDocument/2006/relationships/vmlDrawing" Target="../drawings/vmlDrawing6.vml"/><Relationship Id="rId4" Type="http://schemas.openxmlformats.org/officeDocument/2006/relationships/image" Target="../media/image52.wmf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5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14.gif"/><Relationship Id="rId4" Type="http://schemas.openxmlformats.org/officeDocument/2006/relationships/image" Target="../media/image13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7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4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9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1.png"/><Relationship Id="rId4" Type="http://schemas.openxmlformats.org/officeDocument/2006/relationships/image" Target="../media/image58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3.png"/><Relationship Id="rId4" Type="http://schemas.openxmlformats.org/officeDocument/2006/relationships/image" Target="../media/image58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5.png"/><Relationship Id="rId4" Type="http://schemas.openxmlformats.org/officeDocument/2006/relationships/image" Target="../media/image58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7.png"/><Relationship Id="rId4" Type="http://schemas.openxmlformats.org/officeDocument/2006/relationships/image" Target="../media/image58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9.png"/><Relationship Id="rId4" Type="http://schemas.openxmlformats.org/officeDocument/2006/relationships/image" Target="../media/image58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1.png"/><Relationship Id="rId4" Type="http://schemas.openxmlformats.org/officeDocument/2006/relationships/image" Target="../media/image58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4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emf"/><Relationship Id="rId1" Type="http://schemas.openxmlformats.org/officeDocument/2006/relationships/slideLayout" Target="../slideLayouts/slideLayout2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emf"/><Relationship Id="rId1" Type="http://schemas.openxmlformats.org/officeDocument/2006/relationships/slideLayout" Target="../slideLayouts/slideLayout2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emf"/><Relationship Id="rId1" Type="http://schemas.openxmlformats.org/officeDocument/2006/relationships/slideLayout" Target="../slideLayouts/slideLayout2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2.xml"/><Relationship Id="rId5" Type="http://schemas.openxmlformats.org/officeDocument/2006/relationships/image" Target="../media/image19.emf"/><Relationship Id="rId4" Type="http://schemas.openxmlformats.org/officeDocument/2006/relationships/chart" Target="../charts/char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Google Shape;206;p31"/>
          <p:cNvSpPr txBox="1">
            <a:spLocks noGrp="1"/>
          </p:cNvSpPr>
          <p:nvPr>
            <p:ph type="title"/>
          </p:nvPr>
        </p:nvSpPr>
        <p:spPr>
          <a:xfrm>
            <a:off x="-39894" y="274655"/>
            <a:ext cx="7950178" cy="172831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3200" dirty="0"/>
              <a:t>Scintillation as a tool for understanding complex plasma behaviours in solar terrestrial physics: past results and future opportunities</a:t>
            </a:r>
            <a:endParaRPr sz="3200" dirty="0"/>
          </a:p>
        </p:txBody>
      </p:sp>
      <p:sp>
        <p:nvSpPr>
          <p:cNvPr id="207" name="Google Shape;207;p31"/>
          <p:cNvSpPr txBox="1">
            <a:spLocks noGrp="1"/>
          </p:cNvSpPr>
          <p:nvPr>
            <p:ph type="body" idx="1"/>
          </p:nvPr>
        </p:nvSpPr>
        <p:spPr>
          <a:xfrm>
            <a:off x="395536" y="2859314"/>
            <a:ext cx="6121375" cy="11525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>
              <a:spcBef>
                <a:spcPts val="0"/>
              </a:spcBef>
            </a:pPr>
            <a:r>
              <a:rPr lang="en-US" dirty="0"/>
              <a:t>Gareth Dorrian</a:t>
            </a:r>
            <a:r>
              <a:rPr lang="en-US" baseline="30000" dirty="0"/>
              <a:t>1</a:t>
            </a:r>
            <a:r>
              <a:rPr lang="en-US" dirty="0"/>
              <a:t>, Sean Elvidge</a:t>
            </a:r>
            <a:r>
              <a:rPr lang="en-US" baseline="30000" dirty="0"/>
              <a:t>1</a:t>
            </a:r>
            <a:r>
              <a:rPr lang="en-US" dirty="0"/>
              <a:t>, Alan Wood</a:t>
            </a:r>
            <a:r>
              <a:rPr lang="en-US" baseline="30000" dirty="0"/>
              <a:t>2</a:t>
            </a:r>
            <a:endParaRPr lang="en-US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SzPts val="1600"/>
              <a:buNone/>
            </a:pPr>
            <a:endParaRPr lang="en-US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SzPts val="1600"/>
              <a:buNone/>
            </a:pPr>
            <a:r>
              <a:rPr lang="en-US" baseline="30000" dirty="0"/>
              <a:t>1</a:t>
            </a:r>
            <a:r>
              <a:rPr lang="en-US" dirty="0"/>
              <a:t>University of Birmingham, UK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SzPts val="1600"/>
              <a:buNone/>
            </a:pPr>
            <a:r>
              <a:rPr lang="en-US" baseline="30000" dirty="0"/>
              <a:t>2</a:t>
            </a:r>
            <a:r>
              <a:rPr lang="en-US" dirty="0"/>
              <a:t>Nottingham Trent University, UK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SzPts val="1600"/>
              <a:buNone/>
            </a:pP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SzPts val="1600"/>
              <a:buNone/>
            </a:pPr>
            <a:r>
              <a:rPr lang="en-GB" dirty="0"/>
              <a:t>18</a:t>
            </a:r>
            <a:r>
              <a:rPr lang="en-GB" baseline="30000" dirty="0"/>
              <a:t>th</a:t>
            </a:r>
            <a:r>
              <a:rPr lang="en-GB" dirty="0"/>
              <a:t>. </a:t>
            </a:r>
            <a:r>
              <a:rPr lang="en-GB"/>
              <a:t>July </a:t>
            </a:r>
            <a:r>
              <a:rPr lang="en-GB" dirty="0"/>
              <a:t>2019</a:t>
            </a:r>
            <a:br>
              <a:rPr lang="en-GB" dirty="0"/>
            </a:br>
            <a:endParaRPr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A picture containing sitting, outdoor&#10;&#10;Description automatically generated">
            <a:extLst>
              <a:ext uri="{FF2B5EF4-FFF2-40B4-BE49-F238E27FC236}">
                <a16:creationId xmlns:a16="http://schemas.microsoft.com/office/drawing/2014/main" id="{382016D3-1A57-4740-B0A5-AC89BB8320A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39023" y="1258784"/>
            <a:ext cx="3467455" cy="4486279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BA52DC57-115A-4646-A2CE-ACB8A2A7825F}"/>
              </a:ext>
            </a:extLst>
          </p:cNvPr>
          <p:cNvSpPr txBox="1"/>
          <p:nvPr/>
        </p:nvSpPr>
        <p:spPr>
          <a:xfrm>
            <a:off x="729049" y="111211"/>
            <a:ext cx="756233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solidFill>
                  <a:schemeClr val="tx1">
                    <a:lumMod val="20000"/>
                    <a:lumOff val="80000"/>
                  </a:schemeClr>
                </a:solidFill>
              </a:rPr>
              <a:t>Height-time plots HI-1A &amp; 2A</a:t>
            </a:r>
            <a:endParaRPr lang="en-GB" sz="3600" dirty="0">
              <a:solidFill>
                <a:schemeClr val="tx1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CDF5E18-CC51-4639-9344-AEE9241D0AF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7522" y="-3227496"/>
            <a:ext cx="6075449" cy="8972559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72D3D522-779A-4A70-866E-1C4B89A21D47}"/>
              </a:ext>
            </a:extLst>
          </p:cNvPr>
          <p:cNvSpPr/>
          <p:nvPr/>
        </p:nvSpPr>
        <p:spPr>
          <a:xfrm>
            <a:off x="137522" y="-1638795"/>
            <a:ext cx="7930474" cy="289757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D51F8E7-139C-4D07-A417-9D1998CE3713}"/>
              </a:ext>
            </a:extLst>
          </p:cNvPr>
          <p:cNvSpPr txBox="1"/>
          <p:nvPr/>
        </p:nvSpPr>
        <p:spPr>
          <a:xfrm>
            <a:off x="1603169" y="486888"/>
            <a:ext cx="646482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bg1"/>
                </a:solidFill>
              </a:rPr>
              <a:t>Height-time plots, HI-1A and mapped IPS </a:t>
            </a:r>
            <a:r>
              <a:rPr lang="en-US" sz="2000" b="1" dirty="0" err="1">
                <a:solidFill>
                  <a:schemeClr val="bg1"/>
                </a:solidFill>
              </a:rPr>
              <a:t>raypath</a:t>
            </a:r>
            <a:endParaRPr lang="en-GB" sz="20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57349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88EBB0CA-5262-47C4-A651-ACC59627E10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9993" y="1136816"/>
            <a:ext cx="8387594" cy="544933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BA52DC57-115A-4646-A2CE-ACB8A2A7825F}"/>
              </a:ext>
            </a:extLst>
          </p:cNvPr>
          <p:cNvSpPr txBox="1"/>
          <p:nvPr/>
        </p:nvSpPr>
        <p:spPr>
          <a:xfrm>
            <a:off x="729049" y="111211"/>
            <a:ext cx="756233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solidFill>
                  <a:schemeClr val="tx1">
                    <a:lumMod val="20000"/>
                    <a:lumOff val="80000"/>
                  </a:schemeClr>
                </a:solidFill>
              </a:rPr>
              <a:t>Dual station IPS </a:t>
            </a:r>
            <a:r>
              <a:rPr lang="en-US" sz="3600" dirty="0" err="1">
                <a:solidFill>
                  <a:schemeClr val="tx1">
                    <a:lumMod val="20000"/>
                    <a:lumOff val="80000"/>
                  </a:schemeClr>
                </a:solidFill>
              </a:rPr>
              <a:t>raypath</a:t>
            </a:r>
            <a:r>
              <a:rPr lang="en-US" sz="3600" dirty="0">
                <a:solidFill>
                  <a:schemeClr val="tx1">
                    <a:lumMod val="20000"/>
                    <a:lumOff val="80000"/>
                  </a:schemeClr>
                </a:solidFill>
              </a:rPr>
              <a:t> geometry</a:t>
            </a:r>
            <a:endParaRPr lang="en-GB" sz="3600" dirty="0">
              <a:solidFill>
                <a:schemeClr val="tx1">
                  <a:lumMod val="20000"/>
                  <a:lumOff val="80000"/>
                </a:schemeClr>
              </a:solidFill>
            </a:endParaRPr>
          </a:p>
        </p:txBody>
      </p:sp>
      <p:cxnSp>
        <p:nvCxnSpPr>
          <p:cNvPr id="5" name="Straight Arrow Connector 4">
            <a:extLst>
              <a:ext uri="{FF2B5EF4-FFF2-40B4-BE49-F238E27FC236}">
                <a16:creationId xmlns:a16="http://schemas.microsoft.com/office/drawing/2014/main" id="{F104DBD0-ECAE-4E97-90A6-DD30C0B4FE26}"/>
              </a:ext>
            </a:extLst>
          </p:cNvPr>
          <p:cNvCxnSpPr>
            <a:cxnSpLocks/>
          </p:cNvCxnSpPr>
          <p:nvPr/>
        </p:nvCxnSpPr>
        <p:spPr>
          <a:xfrm flipH="1" flipV="1">
            <a:off x="7407797" y="1840375"/>
            <a:ext cx="567160" cy="509286"/>
          </a:xfrm>
          <a:prstGeom prst="straightConnector1">
            <a:avLst/>
          </a:prstGeom>
          <a:ln w="317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AD35EA9C-ED2A-4556-86C0-83B5CE90F380}"/>
              </a:ext>
            </a:extLst>
          </p:cNvPr>
          <p:cNvSpPr txBox="1"/>
          <p:nvPr/>
        </p:nvSpPr>
        <p:spPr>
          <a:xfrm>
            <a:off x="7847635" y="2349661"/>
            <a:ext cx="7215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dirty="0">
                <a:solidFill>
                  <a:srgbClr val="FF0000"/>
                </a:solidFill>
              </a:rPr>
              <a:t>ISS!</a:t>
            </a:r>
            <a:endParaRPr lang="en-GB" sz="18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5023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BA52DC57-115A-4646-A2CE-ACB8A2A7825F}"/>
              </a:ext>
            </a:extLst>
          </p:cNvPr>
          <p:cNvSpPr txBox="1"/>
          <p:nvPr/>
        </p:nvSpPr>
        <p:spPr>
          <a:xfrm>
            <a:off x="790832" y="158712"/>
            <a:ext cx="756233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solidFill>
                  <a:schemeClr val="tx1">
                    <a:lumMod val="20000"/>
                    <a:lumOff val="80000"/>
                  </a:schemeClr>
                </a:solidFill>
              </a:rPr>
              <a:t>IPS </a:t>
            </a:r>
            <a:r>
              <a:rPr lang="en-US" sz="3600" dirty="0" err="1">
                <a:solidFill>
                  <a:schemeClr val="tx1">
                    <a:lumMod val="20000"/>
                    <a:lumOff val="80000"/>
                  </a:schemeClr>
                </a:solidFill>
              </a:rPr>
              <a:t>raypath</a:t>
            </a:r>
            <a:r>
              <a:rPr lang="en-US" sz="3600" dirty="0">
                <a:solidFill>
                  <a:schemeClr val="tx1">
                    <a:lumMod val="20000"/>
                    <a:lumOff val="80000"/>
                  </a:schemeClr>
                </a:solidFill>
              </a:rPr>
              <a:t> ballistic projection</a:t>
            </a:r>
            <a:endParaRPr lang="en-GB" sz="3600" dirty="0">
              <a:solidFill>
                <a:schemeClr val="tx1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BAAA81E-BE4C-412C-B3EB-F8F4CA3B63B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4065" y="1733425"/>
            <a:ext cx="8745326" cy="44417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18509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BA52DC57-115A-4646-A2CE-ACB8A2A7825F}"/>
              </a:ext>
            </a:extLst>
          </p:cNvPr>
          <p:cNvSpPr txBox="1"/>
          <p:nvPr/>
        </p:nvSpPr>
        <p:spPr>
          <a:xfrm>
            <a:off x="790832" y="158712"/>
            <a:ext cx="756233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solidFill>
                  <a:schemeClr val="tx1">
                    <a:lumMod val="20000"/>
                    <a:lumOff val="80000"/>
                  </a:schemeClr>
                </a:solidFill>
              </a:rPr>
              <a:t>3-stream, weak scattering model</a:t>
            </a:r>
            <a:endParaRPr lang="en-GB" sz="3600" dirty="0">
              <a:solidFill>
                <a:schemeClr val="tx1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8993088D-16F8-48DD-BFAF-89861F763FA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7736" y="791394"/>
            <a:ext cx="7715431" cy="4655069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70E5901-E73C-4880-BFFD-01AC660105F4}"/>
              </a:ext>
            </a:extLst>
          </p:cNvPr>
          <p:cNvSpPr txBox="1"/>
          <p:nvPr/>
        </p:nvSpPr>
        <p:spPr>
          <a:xfrm>
            <a:off x="178131" y="5541463"/>
            <a:ext cx="887086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Modelled outflow velocities were 333 ± 51 km/s for the slow solar wind, 392 ± 50 km/s for the compression region of the SIR and 650±50 km/s for the fast solar wind.</a:t>
            </a:r>
          </a:p>
          <a:p>
            <a:endParaRPr lang="en-US" dirty="0">
              <a:solidFill>
                <a:schemeClr val="bg1"/>
              </a:solidFill>
            </a:endParaRPr>
          </a:p>
          <a:p>
            <a:r>
              <a:rPr lang="en-US" dirty="0">
                <a:solidFill>
                  <a:schemeClr val="bg1"/>
                </a:solidFill>
              </a:rPr>
              <a:t>Could not separate velocity of the transient feature from the velocity of the slow solar wind.</a:t>
            </a:r>
          </a:p>
          <a:p>
            <a:endParaRPr lang="en-US" dirty="0">
              <a:solidFill>
                <a:schemeClr val="bg1"/>
              </a:solidFill>
            </a:endParaRPr>
          </a:p>
          <a:p>
            <a:r>
              <a:rPr lang="en-US" dirty="0">
                <a:solidFill>
                  <a:schemeClr val="bg1"/>
                </a:solidFill>
              </a:rPr>
              <a:t>Fast solar wind stream boundary (compression region) had not yet made contact with transient.</a:t>
            </a:r>
            <a:endParaRPr lang="en-GB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90291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3447A0-64A4-4BB8-A558-3A15A652E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bg1"/>
                </a:solidFill>
              </a:rPr>
              <a:t>Corotating Interaction Region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00AA5FC-1ACB-402D-85EF-B66C16289FAA}"/>
              </a:ext>
            </a:extLst>
          </p:cNvPr>
          <p:cNvSpPr txBox="1"/>
          <p:nvPr/>
        </p:nvSpPr>
        <p:spPr>
          <a:xfrm>
            <a:off x="135924" y="6061730"/>
            <a:ext cx="741495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 err="1">
                <a:solidFill>
                  <a:schemeClr val="bg1"/>
                </a:solidFill>
              </a:rPr>
              <a:t>Pizzo</a:t>
            </a:r>
            <a:r>
              <a:rPr lang="en-US" sz="1600" b="1" dirty="0">
                <a:solidFill>
                  <a:schemeClr val="bg1"/>
                </a:solidFill>
              </a:rPr>
              <a:t>, V.J.: 1978, J. </a:t>
            </a:r>
            <a:r>
              <a:rPr lang="en-US" sz="1600" b="1" dirty="0" err="1">
                <a:solidFill>
                  <a:schemeClr val="bg1"/>
                </a:solidFill>
              </a:rPr>
              <a:t>Geophys</a:t>
            </a:r>
            <a:r>
              <a:rPr lang="en-US" sz="1600" b="1" dirty="0">
                <a:solidFill>
                  <a:schemeClr val="bg1"/>
                </a:solidFill>
              </a:rPr>
              <a:t>. Res. 83, 5,563–5,572.</a:t>
            </a:r>
            <a:endParaRPr lang="en-GB" sz="1600" b="1" dirty="0">
              <a:solidFill>
                <a:schemeClr val="bg1"/>
              </a:solidFill>
            </a:endParaRPr>
          </a:p>
        </p:txBody>
      </p:sp>
      <p:pic>
        <p:nvPicPr>
          <p:cNvPr id="5" name="Picture 4" descr="A picture containing device&#10;&#10;Description automatically generated">
            <a:extLst>
              <a:ext uri="{FF2B5EF4-FFF2-40B4-BE49-F238E27FC236}">
                <a16:creationId xmlns:a16="http://schemas.microsoft.com/office/drawing/2014/main" id="{7D555141-2C06-49EE-9F4C-085A6F06370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1028" y="1577546"/>
            <a:ext cx="4757480" cy="42991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98648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3447A0-64A4-4BB8-A558-3A15A652E7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9106" y="-222250"/>
            <a:ext cx="8205788" cy="1120775"/>
          </a:xfrm>
        </p:spPr>
        <p:txBody>
          <a:bodyPr/>
          <a:lstStyle/>
          <a:p>
            <a:r>
              <a:rPr lang="en-US" dirty="0">
                <a:solidFill>
                  <a:schemeClr val="bg1"/>
                </a:solidFill>
              </a:rPr>
              <a:t>Equatorial Coronal Hole</a:t>
            </a:r>
            <a:endParaRPr lang="en-GB" dirty="0">
              <a:solidFill>
                <a:schemeClr val="bg1"/>
              </a:solidFill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8A0FBA86-64F6-4BFD-B46C-C83E5AFA2F3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8345" y="1017281"/>
            <a:ext cx="5587310" cy="55701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82370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3447A0-64A4-4BB8-A558-3A15A652E7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9105" y="0"/>
            <a:ext cx="8205788" cy="1120775"/>
          </a:xfrm>
        </p:spPr>
        <p:txBody>
          <a:bodyPr/>
          <a:lstStyle/>
          <a:p>
            <a:r>
              <a:rPr lang="en-US" dirty="0">
                <a:solidFill>
                  <a:schemeClr val="bg1"/>
                </a:solidFill>
              </a:rPr>
              <a:t>Transient compression and entrainment by SIR</a:t>
            </a:r>
            <a:endParaRPr lang="en-GB" dirty="0">
              <a:solidFill>
                <a:schemeClr val="bg1"/>
              </a:solidFill>
            </a:endParaRPr>
          </a:p>
        </p:txBody>
      </p:sp>
      <p:pic>
        <p:nvPicPr>
          <p:cNvPr id="3" name="HI2A">
            <a:hlinkClick r:id="" action="ppaction://media"/>
            <a:extLst>
              <a:ext uri="{FF2B5EF4-FFF2-40B4-BE49-F238E27FC236}">
                <a16:creationId xmlns:a16="http://schemas.microsoft.com/office/drawing/2014/main" id="{B2C35E2B-C07D-48A2-94F9-BFD6F5BEC6A3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253671" y="1182461"/>
            <a:ext cx="5076043" cy="7614065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6A516821-8D93-4FC3-B60A-D1C9D65BA195}"/>
              </a:ext>
            </a:extLst>
          </p:cNvPr>
          <p:cNvSpPr/>
          <p:nvPr/>
        </p:nvSpPr>
        <p:spPr bwMode="auto">
          <a:xfrm>
            <a:off x="1537853" y="5593287"/>
            <a:ext cx="6472052" cy="2600696"/>
          </a:xfrm>
          <a:prstGeom prst="rect">
            <a:avLst/>
          </a:prstGeom>
          <a:solidFill>
            <a:schemeClr val="tx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1">
              <a:lnSpc>
                <a:spcPct val="7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None/>
              <a:tabLst/>
            </a:pPr>
            <a:endParaRPr kumimoji="0" lang="en-GB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" charset="0"/>
              <a:cs typeface="Arial Unicode MS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070541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74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4909040A-1FD2-44AD-A22B-235FCF91CF9A}"/>
              </a:ext>
            </a:extLst>
          </p:cNvPr>
          <p:cNvSpPr txBox="1"/>
          <p:nvPr/>
        </p:nvSpPr>
        <p:spPr>
          <a:xfrm>
            <a:off x="1529664" y="77745"/>
            <a:ext cx="565939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chemeClr val="tx2">
                    <a:lumMod val="20000"/>
                    <a:lumOff val="80000"/>
                  </a:schemeClr>
                </a:solidFill>
              </a:rPr>
              <a:t>Venus Express orbit &amp; data</a:t>
            </a:r>
            <a:endParaRPr lang="en-GB" sz="3200" b="1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7" name="Picture 6" descr="A picture containing mollusk, black, invertebrate, indoor&#10;&#10;Description automatically generated">
            <a:extLst>
              <a:ext uri="{FF2B5EF4-FFF2-40B4-BE49-F238E27FC236}">
                <a16:creationId xmlns:a16="http://schemas.microsoft.com/office/drawing/2014/main" id="{6C89BEDC-4748-4249-B00A-6D8DFCCBA89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>
            <a:off x="292176" y="3855307"/>
            <a:ext cx="3174920" cy="2829697"/>
          </a:xfrm>
          <a:prstGeom prst="rect">
            <a:avLst/>
          </a:prstGeom>
          <a:ln>
            <a:noFill/>
          </a:ln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707402D8-3D9B-4876-BD74-FC3288911C1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729" y="662520"/>
            <a:ext cx="9000016" cy="2802520"/>
          </a:xfrm>
          <a:prstGeom prst="rect">
            <a:avLst/>
          </a:prstGeom>
        </p:spPr>
      </p:pic>
      <p:sp>
        <p:nvSpPr>
          <p:cNvPr id="13" name="Arc 12">
            <a:extLst>
              <a:ext uri="{FF2B5EF4-FFF2-40B4-BE49-F238E27FC236}">
                <a16:creationId xmlns:a16="http://schemas.microsoft.com/office/drawing/2014/main" id="{1307672D-E780-4BD1-9228-A701C1653886}"/>
              </a:ext>
            </a:extLst>
          </p:cNvPr>
          <p:cNvSpPr/>
          <p:nvPr/>
        </p:nvSpPr>
        <p:spPr>
          <a:xfrm rot="16200000">
            <a:off x="1507529" y="2593371"/>
            <a:ext cx="3219963" cy="5194992"/>
          </a:xfrm>
          <a:prstGeom prst="arc">
            <a:avLst>
              <a:gd name="adj1" fmla="val 5651040"/>
              <a:gd name="adj2" fmla="val 5503805"/>
            </a:avLst>
          </a:prstGeom>
          <a:ln w="50800" cmpd="sng">
            <a:solidFill>
              <a:schemeClr val="tx1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C491A9DE-513A-4AF7-9306-1761F1E7D06E}"/>
              </a:ext>
            </a:extLst>
          </p:cNvPr>
          <p:cNvSpPr txBox="1"/>
          <p:nvPr/>
        </p:nvSpPr>
        <p:spPr>
          <a:xfrm>
            <a:off x="5955957" y="3855307"/>
            <a:ext cx="3039762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dirty="0">
                <a:solidFill>
                  <a:schemeClr val="tx1">
                    <a:lumMod val="20000"/>
                    <a:lumOff val="80000"/>
                  </a:schemeClr>
                </a:solidFill>
              </a:rPr>
              <a:t>Venus Express in polar elliptical orbit</a:t>
            </a:r>
          </a:p>
          <a:p>
            <a:endParaRPr lang="en-US" sz="1800" dirty="0">
              <a:solidFill>
                <a:schemeClr val="tx1">
                  <a:lumMod val="20000"/>
                  <a:lumOff val="80000"/>
                </a:schemeClr>
              </a:solidFill>
            </a:endParaRPr>
          </a:p>
          <a:p>
            <a:r>
              <a:rPr lang="en-US" sz="1800" dirty="0">
                <a:solidFill>
                  <a:schemeClr val="tx1">
                    <a:lumMod val="20000"/>
                    <a:lumOff val="80000"/>
                  </a:schemeClr>
                </a:solidFill>
              </a:rPr>
              <a:t>Collects data for 60 minutes at apoapsis </a:t>
            </a:r>
          </a:p>
          <a:p>
            <a:endParaRPr lang="en-US" sz="1800" dirty="0">
              <a:solidFill>
                <a:schemeClr val="tx1">
                  <a:lumMod val="20000"/>
                  <a:lumOff val="80000"/>
                </a:schemeClr>
              </a:solidFill>
            </a:endParaRPr>
          </a:p>
          <a:p>
            <a:r>
              <a:rPr lang="en-US" sz="1800" dirty="0">
                <a:solidFill>
                  <a:schemeClr val="tx1">
                    <a:lumMod val="20000"/>
                    <a:lumOff val="80000"/>
                  </a:schemeClr>
                </a:solidFill>
              </a:rPr>
              <a:t>Outside of Venusian magnetosphere and immersed in solar wind</a:t>
            </a:r>
            <a:endParaRPr lang="en-GB" sz="1800" dirty="0">
              <a:solidFill>
                <a:schemeClr val="tx1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5" name="Arc 14">
            <a:extLst>
              <a:ext uri="{FF2B5EF4-FFF2-40B4-BE49-F238E27FC236}">
                <a16:creationId xmlns:a16="http://schemas.microsoft.com/office/drawing/2014/main" id="{5394D5A4-D799-4662-B968-2A8615083748}"/>
              </a:ext>
            </a:extLst>
          </p:cNvPr>
          <p:cNvSpPr/>
          <p:nvPr/>
        </p:nvSpPr>
        <p:spPr>
          <a:xfrm>
            <a:off x="5466457" y="4485504"/>
            <a:ext cx="383060" cy="1458097"/>
          </a:xfrm>
          <a:prstGeom prst="arc">
            <a:avLst>
              <a:gd name="adj1" fmla="val 16200000"/>
              <a:gd name="adj2" fmla="val 5146852"/>
            </a:avLst>
          </a:prstGeom>
          <a:ln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6671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4909040A-1FD2-44AD-A22B-235FCF91CF9A}"/>
              </a:ext>
            </a:extLst>
          </p:cNvPr>
          <p:cNvSpPr txBox="1"/>
          <p:nvPr/>
        </p:nvSpPr>
        <p:spPr>
          <a:xfrm>
            <a:off x="1529664" y="77745"/>
            <a:ext cx="56593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solidFill>
                  <a:schemeClr val="tx2">
                    <a:lumMod val="20000"/>
                    <a:lumOff val="80000"/>
                  </a:schemeClr>
                </a:solidFill>
              </a:rPr>
              <a:t>Part 1: Summary</a:t>
            </a:r>
            <a:endParaRPr lang="en-GB" sz="2800" b="1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C491A9DE-513A-4AF7-9306-1761F1E7D06E}"/>
              </a:ext>
            </a:extLst>
          </p:cNvPr>
          <p:cNvSpPr txBox="1"/>
          <p:nvPr/>
        </p:nvSpPr>
        <p:spPr>
          <a:xfrm>
            <a:off x="0" y="781767"/>
            <a:ext cx="9013371" cy="56938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000" b="1" dirty="0">
                <a:solidFill>
                  <a:schemeClr val="tx1">
                    <a:lumMod val="20000"/>
                    <a:lumOff val="80000"/>
                  </a:schemeClr>
                </a:solidFill>
              </a:rPr>
              <a:t>Observations of IPS with EISCAT from 21-24</a:t>
            </a:r>
            <a:r>
              <a:rPr lang="en-US" sz="2000" b="1" baseline="30000" dirty="0">
                <a:solidFill>
                  <a:schemeClr val="tx1">
                    <a:lumMod val="20000"/>
                    <a:lumOff val="80000"/>
                  </a:schemeClr>
                </a:solidFill>
              </a:rPr>
              <a:t>th</a:t>
            </a:r>
            <a:r>
              <a:rPr lang="en-US" sz="2000" b="1" dirty="0">
                <a:solidFill>
                  <a:schemeClr val="tx1">
                    <a:lumMod val="20000"/>
                    <a:lumOff val="80000"/>
                  </a:schemeClr>
                </a:solidFill>
              </a:rPr>
              <a:t>. April 2007 demonstrated presence of many solar wind transient features of varying size scales</a:t>
            </a:r>
          </a:p>
          <a:p>
            <a:pPr algn="just"/>
            <a:endParaRPr lang="en-US" sz="2000" b="1" dirty="0">
              <a:solidFill>
                <a:schemeClr val="tx1">
                  <a:lumMod val="20000"/>
                  <a:lumOff val="80000"/>
                </a:schemeClr>
              </a:solidFill>
            </a:endParaRPr>
          </a:p>
          <a:p>
            <a:pPr algn="just"/>
            <a:r>
              <a:rPr lang="en-US" sz="2000" b="1" dirty="0">
                <a:solidFill>
                  <a:schemeClr val="tx1">
                    <a:lumMod val="20000"/>
                    <a:lumOff val="80000"/>
                  </a:schemeClr>
                </a:solidFill>
              </a:rPr>
              <a:t>IPS data on 25</a:t>
            </a:r>
            <a:r>
              <a:rPr lang="en-US" sz="2000" b="1" baseline="30000" dirty="0">
                <a:solidFill>
                  <a:schemeClr val="tx1">
                    <a:lumMod val="20000"/>
                    <a:lumOff val="80000"/>
                  </a:schemeClr>
                </a:solidFill>
              </a:rPr>
              <a:t>th</a:t>
            </a:r>
            <a:r>
              <a:rPr lang="en-US" sz="2000" b="1" dirty="0">
                <a:solidFill>
                  <a:schemeClr val="tx1">
                    <a:lumMod val="20000"/>
                    <a:lumOff val="80000"/>
                  </a:schemeClr>
                </a:solidFill>
              </a:rPr>
              <a:t>. April showed a much larger transient which was visible in STEREO HI</a:t>
            </a:r>
          </a:p>
          <a:p>
            <a:pPr algn="just"/>
            <a:endParaRPr lang="en-US" sz="2000" b="1" dirty="0">
              <a:solidFill>
                <a:schemeClr val="tx1">
                  <a:lumMod val="20000"/>
                  <a:lumOff val="80000"/>
                </a:schemeClr>
              </a:solidFill>
            </a:endParaRPr>
          </a:p>
          <a:p>
            <a:pPr algn="just"/>
            <a:r>
              <a:rPr lang="en-US" sz="2000" b="1" dirty="0">
                <a:solidFill>
                  <a:schemeClr val="tx1">
                    <a:lumMod val="20000"/>
                    <a:lumOff val="80000"/>
                  </a:schemeClr>
                </a:solidFill>
              </a:rPr>
              <a:t>IPS weak scattering model suggested presence of SIR which entrained and compressed the larger transient feature</a:t>
            </a:r>
          </a:p>
          <a:p>
            <a:pPr algn="just"/>
            <a:endParaRPr lang="en-US" sz="2000" b="1" dirty="0">
              <a:solidFill>
                <a:schemeClr val="tx1">
                  <a:lumMod val="20000"/>
                  <a:lumOff val="80000"/>
                </a:schemeClr>
              </a:solidFill>
            </a:endParaRPr>
          </a:p>
          <a:p>
            <a:pPr algn="just"/>
            <a:r>
              <a:rPr lang="en-US" sz="2000" b="1" dirty="0">
                <a:solidFill>
                  <a:schemeClr val="tx1">
                    <a:lumMod val="20000"/>
                    <a:lumOff val="80000"/>
                  </a:schemeClr>
                </a:solidFill>
              </a:rPr>
              <a:t>SIR detected in situ at Venus</a:t>
            </a:r>
          </a:p>
          <a:p>
            <a:pPr algn="just"/>
            <a:endParaRPr lang="en-US" sz="2400" b="1" dirty="0">
              <a:solidFill>
                <a:schemeClr val="tx1">
                  <a:lumMod val="20000"/>
                  <a:lumOff val="80000"/>
                </a:schemeClr>
              </a:solidFill>
            </a:endParaRPr>
          </a:p>
          <a:p>
            <a:pPr algn="just"/>
            <a:r>
              <a:rPr lang="en-US" sz="2000" b="1" dirty="0">
                <a:solidFill>
                  <a:schemeClr val="tx1">
                    <a:lumMod val="20000"/>
                    <a:lumOff val="80000"/>
                  </a:schemeClr>
                </a:solidFill>
              </a:rPr>
              <a:t>Full results detailed in:</a:t>
            </a:r>
          </a:p>
          <a:p>
            <a:pPr algn="just"/>
            <a:endParaRPr lang="en-US" sz="2000" b="1" dirty="0">
              <a:solidFill>
                <a:schemeClr val="tx1">
                  <a:lumMod val="20000"/>
                  <a:lumOff val="80000"/>
                </a:schemeClr>
              </a:solidFill>
            </a:endParaRPr>
          </a:p>
          <a:p>
            <a:pPr algn="just"/>
            <a:r>
              <a:rPr lang="en-US" sz="2000" b="1" dirty="0">
                <a:solidFill>
                  <a:schemeClr val="tx1">
                    <a:lumMod val="20000"/>
                    <a:lumOff val="80000"/>
                  </a:schemeClr>
                </a:solidFill>
              </a:rPr>
              <a:t>Dorrian G. D., </a:t>
            </a:r>
            <a:r>
              <a:rPr lang="en-GB" sz="2000" b="1" dirty="0">
                <a:solidFill>
                  <a:schemeClr val="bg1"/>
                </a:solidFill>
              </a:rPr>
              <a:t>A.R. Breen,</a:t>
            </a:r>
            <a:r>
              <a:rPr lang="en-GB" sz="2000" dirty="0">
                <a:solidFill>
                  <a:schemeClr val="bg1"/>
                </a:solidFill>
              </a:rPr>
              <a:t> </a:t>
            </a:r>
            <a:r>
              <a:rPr lang="en-GB" sz="2000" b="1" dirty="0">
                <a:solidFill>
                  <a:schemeClr val="bg1"/>
                </a:solidFill>
              </a:rPr>
              <a:t>J.A. Davies,</a:t>
            </a:r>
            <a:r>
              <a:rPr lang="en-GB" sz="2000" dirty="0">
                <a:solidFill>
                  <a:schemeClr val="bg1"/>
                </a:solidFill>
              </a:rPr>
              <a:t> </a:t>
            </a:r>
            <a:r>
              <a:rPr lang="en-GB" sz="2000" b="1" dirty="0">
                <a:solidFill>
                  <a:schemeClr val="bg1"/>
                </a:solidFill>
              </a:rPr>
              <a:t>A.P. Rouillard,</a:t>
            </a:r>
            <a:r>
              <a:rPr lang="en-GB" sz="2000" dirty="0">
                <a:solidFill>
                  <a:schemeClr val="bg1"/>
                </a:solidFill>
              </a:rPr>
              <a:t> </a:t>
            </a:r>
            <a:r>
              <a:rPr lang="en-GB" sz="2000" b="1" dirty="0">
                <a:solidFill>
                  <a:schemeClr val="bg1"/>
                </a:solidFill>
              </a:rPr>
              <a:t>R.A. Fallows, I.C. Whittaker, D.S. Brown, R.A. Harrison, C.J. Davis,</a:t>
            </a:r>
            <a:r>
              <a:rPr lang="en-GB" sz="2000" dirty="0">
                <a:solidFill>
                  <a:schemeClr val="bg1"/>
                </a:solidFill>
              </a:rPr>
              <a:t> </a:t>
            </a:r>
            <a:r>
              <a:rPr lang="en-GB" sz="2000" b="1" dirty="0">
                <a:solidFill>
                  <a:schemeClr val="bg1"/>
                </a:solidFill>
              </a:rPr>
              <a:t>M. Grande:</a:t>
            </a:r>
            <a:endParaRPr lang="en-US" sz="2000" b="1" dirty="0">
              <a:solidFill>
                <a:schemeClr val="bg1"/>
              </a:solidFill>
            </a:endParaRPr>
          </a:p>
          <a:p>
            <a:pPr algn="just"/>
            <a:r>
              <a:rPr lang="en-US" sz="2000" b="1" dirty="0">
                <a:solidFill>
                  <a:schemeClr val="bg1"/>
                </a:solidFill>
              </a:rPr>
              <a:t>Transient Structures and Stream Interaction Regions in the Solar Wind: Results from EISCAT Interplanetary Scintillation, STEREO HI and </a:t>
            </a:r>
            <a:r>
              <a:rPr lang="en-US" sz="2000" b="1" i="1" dirty="0">
                <a:solidFill>
                  <a:schemeClr val="bg1"/>
                </a:solidFill>
              </a:rPr>
              <a:t>Venus Express </a:t>
            </a:r>
            <a:r>
              <a:rPr lang="en-US" sz="2000" b="1" dirty="0">
                <a:solidFill>
                  <a:schemeClr val="bg1"/>
                </a:solidFill>
              </a:rPr>
              <a:t>ASPERA-4 </a:t>
            </a:r>
            <a:r>
              <a:rPr lang="en-GB" sz="2000" b="1" dirty="0">
                <a:solidFill>
                  <a:schemeClr val="bg1"/>
                </a:solidFill>
              </a:rPr>
              <a:t>Measurements, Solar Physics, 265: 207–231, 2010</a:t>
            </a:r>
          </a:p>
        </p:txBody>
      </p:sp>
    </p:spTree>
    <p:extLst>
      <p:ext uri="{BB962C8B-B14F-4D97-AF65-F5344CB8AC3E}">
        <p14:creationId xmlns:p14="http://schemas.microsoft.com/office/powerpoint/2010/main" val="10967511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5" descr="800px-EISCAT_Svalbard_Radar.jpg">
            <a:extLst>
              <a:ext uri="{FF2B5EF4-FFF2-40B4-BE49-F238E27FC236}">
                <a16:creationId xmlns:a16="http://schemas.microsoft.com/office/drawing/2014/main" id="{760048D1-949A-4D1B-B6A7-C1080544678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504368"/>
            <a:ext cx="8382000" cy="5573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39" name="Text Box 1">
            <a:extLst>
              <a:ext uri="{FF2B5EF4-FFF2-40B4-BE49-F238E27FC236}">
                <a16:creationId xmlns:a16="http://schemas.microsoft.com/office/drawing/2014/main" id="{328CDCEA-176F-4264-9A20-3E79B4C8B98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5800" y="732968"/>
            <a:ext cx="7772400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800">
                <a:solidFill>
                  <a:schemeClr val="bg1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1pPr>
            <a:lvl2pPr marL="37931725" indent="-37474525"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800">
                <a:solidFill>
                  <a:schemeClr val="bg1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2pPr>
            <a:lvl3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800">
                <a:solidFill>
                  <a:schemeClr val="bg1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3pPr>
            <a:lvl4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800">
                <a:solidFill>
                  <a:schemeClr val="bg1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4pPr>
            <a:lvl5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800">
                <a:solidFill>
                  <a:schemeClr val="bg1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800">
                <a:solidFill>
                  <a:schemeClr val="bg1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800">
                <a:solidFill>
                  <a:schemeClr val="bg1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800">
                <a:solidFill>
                  <a:schemeClr val="bg1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800">
                <a:solidFill>
                  <a:schemeClr val="bg1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en-US" altLang="en-US" sz="2400" b="1" dirty="0"/>
              <a:t>Statistical modeling of the coupled F-region ionosphere thermosphere at high latitude during polar darkness. </a:t>
            </a:r>
          </a:p>
        </p:txBody>
      </p:sp>
      <p:sp>
        <p:nvSpPr>
          <p:cNvPr id="14340" name="TextBox 3">
            <a:extLst>
              <a:ext uri="{FF2B5EF4-FFF2-40B4-BE49-F238E27FC236}">
                <a16:creationId xmlns:a16="http://schemas.microsoft.com/office/drawing/2014/main" id="{F9203B4E-ECC9-42FA-9566-F9EE12F7E7E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200" y="5084306"/>
            <a:ext cx="838200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bg1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1pPr>
            <a:lvl2pPr marL="37931725" indent="-37474525" eaLnBrk="0" hangingPunct="0">
              <a:defRPr sz="2800">
                <a:solidFill>
                  <a:schemeClr val="bg1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2pPr>
            <a:lvl3pPr eaLnBrk="0" hangingPunct="0">
              <a:defRPr sz="2800">
                <a:solidFill>
                  <a:schemeClr val="bg1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3pPr>
            <a:lvl4pPr eaLnBrk="0" hangingPunct="0">
              <a:defRPr sz="2800">
                <a:solidFill>
                  <a:schemeClr val="bg1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4pPr>
            <a:lvl5pPr eaLnBrk="0" hangingPunct="0">
              <a:defRPr sz="2800">
                <a:solidFill>
                  <a:schemeClr val="bg1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en-US" altLang="en-US" sz="2400" i="1"/>
              <a:t>Dorrian et al.</a:t>
            </a:r>
            <a:r>
              <a:rPr lang="en-US" altLang="en-US" sz="2400"/>
              <a:t>, 2019, Journal of Geophysical Research: Space Physics</a:t>
            </a:r>
          </a:p>
          <a:p>
            <a:pPr eaLnBrk="1" hangingPunct="1"/>
            <a:endParaRPr lang="en-US" altLang="en-US" sz="2400"/>
          </a:p>
        </p:txBody>
      </p:sp>
      <p:sp>
        <p:nvSpPr>
          <p:cNvPr id="14341" name="TextBox 4">
            <a:extLst>
              <a:ext uri="{FF2B5EF4-FFF2-40B4-BE49-F238E27FC236}">
                <a16:creationId xmlns:a16="http://schemas.microsoft.com/office/drawing/2014/main" id="{B3E2B16A-0069-4C87-995F-282AB4A3E1C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81800" y="5762168"/>
            <a:ext cx="2133600" cy="29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bg1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1pPr>
            <a:lvl2pPr marL="37931725" indent="-37474525" eaLnBrk="0" hangingPunct="0">
              <a:defRPr sz="2800">
                <a:solidFill>
                  <a:schemeClr val="bg1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2pPr>
            <a:lvl3pPr eaLnBrk="0" hangingPunct="0">
              <a:defRPr sz="2800">
                <a:solidFill>
                  <a:schemeClr val="bg1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3pPr>
            <a:lvl4pPr eaLnBrk="0" hangingPunct="0">
              <a:defRPr sz="2800">
                <a:solidFill>
                  <a:schemeClr val="bg1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4pPr>
            <a:lvl5pPr eaLnBrk="0" hangingPunct="0">
              <a:defRPr sz="2800">
                <a:solidFill>
                  <a:schemeClr val="bg1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300" dirty="0"/>
              <a:t>Image: Tom </a:t>
            </a:r>
            <a:r>
              <a:rPr lang="en-US" altLang="en-US" sz="1300" dirty="0" err="1"/>
              <a:t>Grydeland</a:t>
            </a:r>
            <a:endParaRPr lang="en-US" altLang="en-US" sz="1300" dirty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BA52DC57-115A-4646-A2CE-ACB8A2A7825F}"/>
              </a:ext>
            </a:extLst>
          </p:cNvPr>
          <p:cNvSpPr txBox="1"/>
          <p:nvPr/>
        </p:nvSpPr>
        <p:spPr>
          <a:xfrm>
            <a:off x="729049" y="111211"/>
            <a:ext cx="756233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solidFill>
                  <a:schemeClr val="tx1">
                    <a:lumMod val="20000"/>
                    <a:lumOff val="80000"/>
                  </a:schemeClr>
                </a:solidFill>
              </a:rPr>
              <a:t>Talk outline</a:t>
            </a:r>
            <a:endParaRPr lang="en-GB" sz="3600" dirty="0">
              <a:solidFill>
                <a:schemeClr val="tx1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7F59153-13D1-466C-A09E-F20F26BFC5DE}"/>
              </a:ext>
            </a:extLst>
          </p:cNvPr>
          <p:cNvSpPr txBox="1"/>
          <p:nvPr/>
        </p:nvSpPr>
        <p:spPr>
          <a:xfrm>
            <a:off x="1006997" y="1307939"/>
            <a:ext cx="6840638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500" b="1" dirty="0">
                <a:solidFill>
                  <a:schemeClr val="bg1"/>
                </a:solidFill>
              </a:rPr>
              <a:t>1: Complex </a:t>
            </a:r>
            <a:r>
              <a:rPr lang="en-US" sz="2500" b="1" dirty="0" err="1">
                <a:solidFill>
                  <a:schemeClr val="bg1"/>
                </a:solidFill>
              </a:rPr>
              <a:t>behaviours</a:t>
            </a:r>
            <a:r>
              <a:rPr lang="en-US" sz="2500" b="1" dirty="0">
                <a:solidFill>
                  <a:schemeClr val="bg1"/>
                </a:solidFill>
              </a:rPr>
              <a:t> in solar wind – IPS</a:t>
            </a:r>
          </a:p>
          <a:p>
            <a:r>
              <a:rPr lang="en-US" sz="2500" b="1" dirty="0">
                <a:solidFill>
                  <a:schemeClr val="bg1"/>
                </a:solidFill>
              </a:rPr>
              <a:t>(Dorrian et al., Solar Physics, 2010)</a:t>
            </a:r>
          </a:p>
          <a:p>
            <a:endParaRPr lang="en-US" sz="2500" b="1" dirty="0">
              <a:solidFill>
                <a:schemeClr val="bg1"/>
              </a:solidFill>
            </a:endParaRPr>
          </a:p>
          <a:p>
            <a:r>
              <a:rPr lang="en-US" sz="2500" b="1" dirty="0">
                <a:solidFill>
                  <a:schemeClr val="bg1"/>
                </a:solidFill>
              </a:rPr>
              <a:t>2: Modeling High-Latitude ionospheric structures</a:t>
            </a:r>
          </a:p>
          <a:p>
            <a:r>
              <a:rPr lang="en-US" sz="2500" b="1" dirty="0">
                <a:solidFill>
                  <a:schemeClr val="bg1"/>
                </a:solidFill>
              </a:rPr>
              <a:t>(Dorrian et al., JGR Space Physics, 2019)</a:t>
            </a:r>
          </a:p>
          <a:p>
            <a:endParaRPr lang="en-US" sz="2500" b="1" dirty="0">
              <a:solidFill>
                <a:schemeClr val="bg1"/>
              </a:solidFill>
            </a:endParaRPr>
          </a:p>
          <a:p>
            <a:r>
              <a:rPr lang="en-US" sz="2500" b="1" dirty="0">
                <a:solidFill>
                  <a:schemeClr val="bg1"/>
                </a:solidFill>
              </a:rPr>
              <a:t>3: </a:t>
            </a:r>
            <a:r>
              <a:rPr lang="en-US" sz="2500" b="1" dirty="0" err="1">
                <a:solidFill>
                  <a:schemeClr val="bg1"/>
                </a:solidFill>
              </a:rPr>
              <a:t>AENeAS</a:t>
            </a:r>
            <a:r>
              <a:rPr lang="en-US" sz="2500" b="1" dirty="0">
                <a:solidFill>
                  <a:schemeClr val="bg1"/>
                </a:solidFill>
              </a:rPr>
              <a:t> – Ionospheric scintillation forecasting</a:t>
            </a:r>
          </a:p>
          <a:p>
            <a:r>
              <a:rPr lang="en-US" sz="2500" b="1" dirty="0">
                <a:solidFill>
                  <a:schemeClr val="bg1"/>
                </a:solidFill>
              </a:rPr>
              <a:t>(</a:t>
            </a:r>
            <a:r>
              <a:rPr lang="en-US" sz="2500" b="1" dirty="0" err="1">
                <a:solidFill>
                  <a:schemeClr val="bg1"/>
                </a:solidFill>
              </a:rPr>
              <a:t>Elvidge</a:t>
            </a:r>
            <a:r>
              <a:rPr lang="en-US" sz="2500" b="1" dirty="0">
                <a:solidFill>
                  <a:schemeClr val="bg1"/>
                </a:solidFill>
              </a:rPr>
              <a:t> &amp; Angling, accepted in press, Space Weather &amp; Space Climate, 2019)</a:t>
            </a:r>
          </a:p>
          <a:p>
            <a:endParaRPr lang="en-US" sz="25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3327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3" descr="Terrestrial_Atmos_ITM_Processes.jpg">
            <a:extLst>
              <a:ext uri="{FF2B5EF4-FFF2-40B4-BE49-F238E27FC236}">
                <a16:creationId xmlns:a16="http://schemas.microsoft.com/office/drawing/2014/main" id="{31603011-3FB6-47A6-8B4A-167529AFD6A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23863"/>
            <a:ext cx="9144000" cy="6010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87" name="TextBox 4">
            <a:extLst>
              <a:ext uri="{FF2B5EF4-FFF2-40B4-BE49-F238E27FC236}">
                <a16:creationId xmlns:a16="http://schemas.microsoft.com/office/drawing/2014/main" id="{A474E71B-5404-4E36-A3F9-12A8F0FC25A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6550025"/>
            <a:ext cx="44958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bg1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1pPr>
            <a:lvl2pPr marL="37931725" indent="-37474525" eaLnBrk="0" hangingPunct="0">
              <a:defRPr sz="2800">
                <a:solidFill>
                  <a:schemeClr val="bg1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2pPr>
            <a:lvl3pPr eaLnBrk="0" hangingPunct="0">
              <a:defRPr sz="2800">
                <a:solidFill>
                  <a:schemeClr val="bg1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3pPr>
            <a:lvl4pPr eaLnBrk="0" hangingPunct="0">
              <a:defRPr sz="2800">
                <a:solidFill>
                  <a:schemeClr val="bg1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4pPr>
            <a:lvl5pPr eaLnBrk="0" hangingPunct="0">
              <a:defRPr sz="2800">
                <a:solidFill>
                  <a:schemeClr val="bg1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400"/>
              <a:t>Credit: NASA's Scientific Visualization Studio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3" descr="dungey_cycle.png">
            <a:extLst>
              <a:ext uri="{FF2B5EF4-FFF2-40B4-BE49-F238E27FC236}">
                <a16:creationId xmlns:a16="http://schemas.microsoft.com/office/drawing/2014/main" id="{C0850EC6-6CDC-4267-AE82-62A76260AC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3600" y="690336"/>
            <a:ext cx="7924800" cy="5924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5" name="TextBox 5">
            <a:extLst>
              <a:ext uri="{FF2B5EF4-FFF2-40B4-BE49-F238E27FC236}">
                <a16:creationId xmlns:a16="http://schemas.microsoft.com/office/drawing/2014/main" id="{8AC04B14-594D-4B9B-B99D-215C7F9C8C2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67000" y="76200"/>
            <a:ext cx="42672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bg1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1pPr>
            <a:lvl2pPr marL="37931725" indent="-37474525" eaLnBrk="0" hangingPunct="0">
              <a:defRPr sz="2800">
                <a:solidFill>
                  <a:schemeClr val="bg1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2pPr>
            <a:lvl3pPr eaLnBrk="0" hangingPunct="0">
              <a:defRPr sz="2800">
                <a:solidFill>
                  <a:schemeClr val="bg1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3pPr>
            <a:lvl4pPr eaLnBrk="0" hangingPunct="0">
              <a:defRPr sz="2800">
                <a:solidFill>
                  <a:schemeClr val="bg1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4pPr>
            <a:lvl5pPr eaLnBrk="0" hangingPunct="0">
              <a:defRPr sz="2800">
                <a:solidFill>
                  <a:schemeClr val="bg1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en-US" altLang="en-US" dirty="0">
                <a:solidFill>
                  <a:schemeClr val="bg2"/>
                </a:solidFill>
              </a:rPr>
              <a:t>The </a:t>
            </a:r>
            <a:r>
              <a:rPr lang="en-US" altLang="en-US" dirty="0" err="1">
                <a:solidFill>
                  <a:schemeClr val="bg2"/>
                </a:solidFill>
              </a:rPr>
              <a:t>Dungey</a:t>
            </a:r>
            <a:r>
              <a:rPr lang="en-US" altLang="en-US" dirty="0">
                <a:solidFill>
                  <a:schemeClr val="bg2"/>
                </a:solidFill>
              </a:rPr>
              <a:t> Cycle</a:t>
            </a:r>
          </a:p>
        </p:txBody>
      </p:sp>
      <p:sp>
        <p:nvSpPr>
          <p:cNvPr id="18436" name="TextBox 6">
            <a:extLst>
              <a:ext uri="{FF2B5EF4-FFF2-40B4-BE49-F238E27FC236}">
                <a16:creationId xmlns:a16="http://schemas.microsoft.com/office/drawing/2014/main" id="{0F3BAE43-03AC-4A85-AA6E-0FCDC825991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6172200"/>
            <a:ext cx="45720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800">
                <a:solidFill>
                  <a:schemeClr val="bg1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1pPr>
            <a:lvl2pPr marL="37931725" indent="-37474525" eaLnBrk="0" hangingPunct="0">
              <a:defRPr sz="2800">
                <a:solidFill>
                  <a:schemeClr val="bg1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2pPr>
            <a:lvl3pPr eaLnBrk="0" hangingPunct="0">
              <a:defRPr sz="2800">
                <a:solidFill>
                  <a:schemeClr val="bg1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3pPr>
            <a:lvl4pPr eaLnBrk="0" hangingPunct="0">
              <a:defRPr sz="2800">
                <a:solidFill>
                  <a:schemeClr val="bg1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4pPr>
            <a:lvl5pPr eaLnBrk="0" hangingPunct="0">
              <a:defRPr sz="2800">
                <a:solidFill>
                  <a:schemeClr val="bg1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400" b="1" dirty="0">
                <a:solidFill>
                  <a:schemeClr val="bg2"/>
                </a:solidFill>
              </a:rPr>
              <a:t>image credit: </a:t>
            </a:r>
            <a:r>
              <a:rPr lang="en-US" altLang="en-US" sz="1400" b="1" dirty="0" err="1">
                <a:solidFill>
                  <a:schemeClr val="bg2"/>
                </a:solidFill>
              </a:rPr>
              <a:t>Kivelson</a:t>
            </a:r>
            <a:r>
              <a:rPr lang="en-US" altLang="en-US" sz="1400" b="1" dirty="0">
                <a:solidFill>
                  <a:schemeClr val="bg2"/>
                </a:solidFill>
              </a:rPr>
              <a:t> and Russell (1995),</a:t>
            </a:r>
          </a:p>
          <a:p>
            <a:pPr eaLnBrk="1" hangingPunct="1"/>
            <a:r>
              <a:rPr lang="en-US" altLang="en-US" sz="1400" b="1" dirty="0" err="1">
                <a:solidFill>
                  <a:schemeClr val="bg2"/>
                </a:solidFill>
              </a:rPr>
              <a:t>Dungey</a:t>
            </a:r>
            <a:r>
              <a:rPr lang="en-US" altLang="en-US" sz="1400" b="1" dirty="0">
                <a:solidFill>
                  <a:schemeClr val="bg2"/>
                </a:solidFill>
              </a:rPr>
              <a:t> (1961)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4">
            <a:extLst>
              <a:ext uri="{FF2B5EF4-FFF2-40B4-BE49-F238E27FC236}">
                <a16:creationId xmlns:a16="http://schemas.microsoft.com/office/drawing/2014/main" id="{857F15D9-5862-483F-9282-20EACD77F00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74425" y="778313"/>
            <a:ext cx="3168650" cy="3168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2EB6BCB-4761-4FB9-AC77-0924731041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0" b="1" dirty="0"/>
              <a:t>			</a:t>
            </a:r>
            <a:br>
              <a:rPr lang="en-US" sz="2400" b="1" dirty="0"/>
            </a:br>
            <a:r>
              <a:rPr lang="en-US" sz="2400" b="1" dirty="0"/>
              <a:t>	              Cross-polar tongue of </a:t>
            </a:r>
            <a:r>
              <a:rPr lang="en-US" sz="2400" b="1" dirty="0" err="1"/>
              <a:t>ionisation</a:t>
            </a:r>
            <a:endParaRPr lang="en-GB" sz="2400" b="1" dirty="0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85DCCAF3-3726-4479-B179-DFCAFDD828F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/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4113BC35-3E45-41AC-B590-37D07DCFA45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2177" y="1079045"/>
            <a:ext cx="5429250" cy="504825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06CCB3CB-3183-4F47-BE84-7CB5758905D6}"/>
              </a:ext>
            </a:extLst>
          </p:cNvPr>
          <p:cNvSpPr txBox="1"/>
          <p:nvPr/>
        </p:nvSpPr>
        <p:spPr>
          <a:xfrm>
            <a:off x="5094969" y="5355399"/>
            <a:ext cx="417966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Foster, J. C., et al. (2005), </a:t>
            </a:r>
            <a:r>
              <a:rPr lang="en-US" sz="2000" dirty="0" err="1"/>
              <a:t>Multiradar</a:t>
            </a:r>
            <a:r>
              <a:rPr lang="en-US" sz="2000" dirty="0"/>
              <a:t> observations of the polar tongue of ionization, </a:t>
            </a:r>
            <a:r>
              <a:rPr lang="en-US" sz="2000" i="1" dirty="0"/>
              <a:t>J. </a:t>
            </a:r>
            <a:r>
              <a:rPr lang="en-US" sz="2000" i="1" dirty="0" err="1"/>
              <a:t>Geophys</a:t>
            </a:r>
            <a:r>
              <a:rPr lang="en-US" sz="2000" i="1" dirty="0"/>
              <a:t>. Res.</a:t>
            </a:r>
            <a:r>
              <a:rPr lang="en-US" sz="2000" dirty="0"/>
              <a:t>, 110, A09S31</a:t>
            </a:r>
            <a:endParaRPr lang="en-GB" sz="2000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1225211-7BC5-49CF-BB62-5184DE937583}"/>
              </a:ext>
            </a:extLst>
          </p:cNvPr>
          <p:cNvSpPr txBox="1"/>
          <p:nvPr/>
        </p:nvSpPr>
        <p:spPr>
          <a:xfrm>
            <a:off x="5791427" y="4154713"/>
            <a:ext cx="2786743" cy="1046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sz="2000" dirty="0"/>
              <a:t>Figure 5</a:t>
            </a:r>
            <a:endParaRPr lang="en-GB" sz="2000" dirty="0"/>
          </a:p>
        </p:txBody>
      </p:sp>
      <p:sp>
        <p:nvSpPr>
          <p:cNvPr id="11" name="Line 6">
            <a:extLst>
              <a:ext uri="{FF2B5EF4-FFF2-40B4-BE49-F238E27FC236}">
                <a16:creationId xmlns:a16="http://schemas.microsoft.com/office/drawing/2014/main" id="{72778578-2E3F-41B1-BFE9-6D279938C214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6865256" y="2974295"/>
            <a:ext cx="740569" cy="1180418"/>
          </a:xfrm>
          <a:prstGeom prst="line">
            <a:avLst/>
          </a:prstGeom>
          <a:noFill/>
          <a:ln w="38160" cap="sq">
            <a:solidFill>
              <a:srgbClr val="FF0000"/>
            </a:solidFill>
            <a:miter lim="800000"/>
            <a:headEnd/>
            <a:tailEnd type="triangle" w="lg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algn="l" defTabSz="449263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2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 panose="020B0604030504040204" pitchFamily="34" charset="0"/>
              <a:ea typeface="MS PGothic" panose="020B0600070205080204" pitchFamily="34" charset="-128"/>
            </a:endParaRPr>
          </a:p>
        </p:txBody>
      </p:sp>
      <p:sp>
        <p:nvSpPr>
          <p:cNvPr id="12" name="Text Box 5">
            <a:extLst>
              <a:ext uri="{FF2B5EF4-FFF2-40B4-BE49-F238E27FC236}">
                <a16:creationId xmlns:a16="http://schemas.microsoft.com/office/drawing/2014/main" id="{0BCC7FC0-BA18-4FCE-B905-E89ABDA9C3D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22773" y="4152471"/>
            <a:ext cx="1924050" cy="525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>
              <a:lnSpc>
                <a:spcPct val="110000"/>
              </a:lnSpc>
              <a:spcBef>
                <a:spcPts val="675"/>
              </a:spcBef>
              <a:spcAft>
                <a:spcPts val="45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4D75"/>
                </a:solidFill>
                <a:latin typeface="Verdana" panose="020B0604030504040204" pitchFamily="34" charset="0"/>
                <a:ea typeface="MS PGothic" panose="020B0600070205080204" pitchFamily="34" charset="-128"/>
                <a:cs typeface="Arial Unicode MS" charset="0"/>
              </a:defRPr>
            </a:lvl1pPr>
            <a:lvl2pPr>
              <a:lnSpc>
                <a:spcPct val="90000"/>
              </a:lnSpc>
              <a:spcBef>
                <a:spcPts val="375"/>
              </a:spcBef>
              <a:spcAft>
                <a:spcPts val="188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500">
                <a:solidFill>
                  <a:srgbClr val="004D75"/>
                </a:solidFill>
                <a:latin typeface="Verdana" panose="020B0604030504040204" pitchFamily="34" charset="0"/>
                <a:ea typeface="Arial Unicode MS" charset="0"/>
                <a:cs typeface="Arial Unicode MS" charset="0"/>
              </a:defRPr>
            </a:lvl2pPr>
            <a:lvl3pPr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4D75"/>
                </a:solidFill>
                <a:latin typeface="Verdana" panose="020B0604030504040204" pitchFamily="34" charset="0"/>
                <a:ea typeface="Arial Unicode MS" charset="0"/>
                <a:cs typeface="Arial Unicode MS" charset="0"/>
              </a:defRPr>
            </a:lvl3pPr>
            <a:lvl4pPr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4D75"/>
                </a:solidFill>
                <a:latin typeface="Verdana" panose="020B0604030504040204" pitchFamily="34" charset="0"/>
                <a:ea typeface="Arial Unicode MS" charset="0"/>
                <a:cs typeface="Arial Unicode MS" charset="0"/>
              </a:defRPr>
            </a:lvl4pPr>
            <a:lvl5pPr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4D75"/>
                </a:solidFill>
                <a:latin typeface="Verdana" panose="020B0604030504040204" pitchFamily="34" charset="0"/>
                <a:ea typeface="Arial Unicode MS" charset="0"/>
                <a:cs typeface="Arial Unicode MS" charset="0"/>
              </a:defRPr>
            </a:lvl5pPr>
            <a:lvl6pPr marL="2514600" indent="-228600" defTabSz="449263" eaLnBrk="0" fontAlgn="base" hangingPunct="0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4D75"/>
                </a:solidFill>
                <a:latin typeface="Verdana" panose="020B0604030504040204" pitchFamily="34" charset="0"/>
                <a:ea typeface="Arial Unicode MS" charset="0"/>
                <a:cs typeface="Arial Unicode MS" charset="0"/>
              </a:defRPr>
            </a:lvl6pPr>
            <a:lvl7pPr marL="2971800" indent="-228600" defTabSz="449263" eaLnBrk="0" fontAlgn="base" hangingPunct="0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4D75"/>
                </a:solidFill>
                <a:latin typeface="Verdana" panose="020B0604030504040204" pitchFamily="34" charset="0"/>
                <a:ea typeface="Arial Unicode MS" charset="0"/>
                <a:cs typeface="Arial Unicode MS" charset="0"/>
              </a:defRPr>
            </a:lvl7pPr>
            <a:lvl8pPr marL="3429000" indent="-228600" defTabSz="449263" eaLnBrk="0" fontAlgn="base" hangingPunct="0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4D75"/>
                </a:solidFill>
                <a:latin typeface="Verdana" panose="020B0604030504040204" pitchFamily="34" charset="0"/>
                <a:ea typeface="Arial Unicode MS" charset="0"/>
                <a:cs typeface="Arial Unicode MS" charset="0"/>
              </a:defRPr>
            </a:lvl8pPr>
            <a:lvl9pPr marL="3886200" indent="-228600" defTabSz="449263" eaLnBrk="0" fontAlgn="base" hangingPunct="0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4D75"/>
                </a:solidFill>
                <a:latin typeface="Verdana" panose="020B0604030504040204" pitchFamily="34" charset="0"/>
                <a:ea typeface="Arial Unicode MS" charset="0"/>
                <a:cs typeface="Arial Unicode MS" charset="0"/>
              </a:defRPr>
            </a:lvl9pPr>
          </a:lstStyle>
          <a:p>
            <a:pPr marL="0" marR="0" lvl="0" indent="0" algn="l" defTabSz="44926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kumimoji="0" lang="en-GB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Verdana" panose="020B060403050404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Svalbard</a:t>
            </a:r>
          </a:p>
        </p:txBody>
      </p:sp>
    </p:spTree>
    <p:extLst>
      <p:ext uri="{BB962C8B-B14F-4D97-AF65-F5344CB8AC3E}">
        <p14:creationId xmlns:p14="http://schemas.microsoft.com/office/powerpoint/2010/main" val="35529530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CC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0" name="Rectangle 2">
            <a:extLst>
              <a:ext uri="{FF2B5EF4-FFF2-40B4-BE49-F238E27FC236}">
                <a16:creationId xmlns:a16="http://schemas.microsoft.com/office/drawing/2014/main" id="{49190559-6F77-429E-A857-36DD947EA15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The High-Latitude Ionosphere</a:t>
            </a:r>
          </a:p>
        </p:txBody>
      </p:sp>
      <p:sp>
        <p:nvSpPr>
          <p:cNvPr id="14341" name="Rectangle 3">
            <a:extLst>
              <a:ext uri="{FF2B5EF4-FFF2-40B4-BE49-F238E27FC236}">
                <a16:creationId xmlns:a16="http://schemas.microsoft.com/office/drawing/2014/main" id="{9F0BBAA8-2CAF-450D-82B2-85B233FA890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381000" y="1447800"/>
            <a:ext cx="8305800" cy="3943350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 b="1" dirty="0"/>
              <a:t>Highly Structured</a:t>
            </a:r>
          </a:p>
          <a:p>
            <a:pPr marL="0" indent="0" eaLnBrk="1" hangingPunct="1"/>
            <a:r>
              <a:rPr lang="en-GB" altLang="en-US" dirty="0"/>
              <a:t>Small scale structures associated with large scale structures</a:t>
            </a:r>
          </a:p>
          <a:p>
            <a:pPr marL="0" indent="0" eaLnBrk="1" hangingPunct="1">
              <a:buFontTx/>
              <a:buNone/>
            </a:pPr>
            <a:r>
              <a:rPr lang="en-GB" altLang="en-US" dirty="0"/>
              <a:t>Large scale structures vary:</a:t>
            </a:r>
          </a:p>
          <a:p>
            <a:pPr marL="0" indent="0" eaLnBrk="1" hangingPunct="1">
              <a:buFontTx/>
              <a:buNone/>
            </a:pPr>
            <a:r>
              <a:rPr lang="en-GB" altLang="en-US" dirty="0"/>
              <a:t>	Season</a:t>
            </a:r>
          </a:p>
          <a:p>
            <a:pPr marL="0" indent="0" eaLnBrk="1" hangingPunct="1">
              <a:buFontTx/>
              <a:buNone/>
            </a:pPr>
            <a:r>
              <a:rPr lang="en-GB" altLang="en-US" dirty="0"/>
              <a:t>	Solar cycle</a:t>
            </a:r>
          </a:p>
          <a:p>
            <a:pPr marL="0" indent="0" eaLnBrk="1" hangingPunct="1">
              <a:buFontTx/>
              <a:buNone/>
            </a:pPr>
            <a:r>
              <a:rPr lang="en-GB" altLang="en-US" dirty="0"/>
              <a:t>	Geomagnetic activity</a:t>
            </a:r>
          </a:p>
          <a:p>
            <a:pPr marL="0" indent="0" eaLnBrk="1" hangingPunct="1">
              <a:buFontTx/>
              <a:buNone/>
            </a:pPr>
            <a:r>
              <a:rPr lang="en-GB" altLang="en-US" dirty="0"/>
              <a:t>	Solar wind conditions</a:t>
            </a:r>
          </a:p>
          <a:p>
            <a:pPr marL="0" indent="0" eaLnBrk="1" hangingPunct="1">
              <a:buFontTx/>
              <a:buNone/>
            </a:pPr>
            <a:r>
              <a:rPr lang="en-GB" altLang="en-US" dirty="0"/>
              <a:t>	Location</a:t>
            </a:r>
          </a:p>
          <a:p>
            <a:pPr marL="0" indent="0" eaLnBrk="1" hangingPunct="1">
              <a:buFontTx/>
              <a:buNone/>
            </a:pPr>
            <a:r>
              <a:rPr lang="en-GB" altLang="en-US" dirty="0"/>
              <a:t>	Magnetic Local Time</a:t>
            </a:r>
          </a:p>
          <a:p>
            <a:pPr marL="0" indent="0" eaLnBrk="1" hangingPunct="1">
              <a:buFontTx/>
              <a:buNone/>
            </a:pPr>
            <a:r>
              <a:rPr lang="en-GB" altLang="en-US" dirty="0"/>
              <a:t>Relative importance is a more open question</a:t>
            </a:r>
          </a:p>
        </p:txBody>
      </p:sp>
      <p:pic>
        <p:nvPicPr>
          <p:cNvPr id="9222" name="Picture 6">
            <a:extLst>
              <a:ext uri="{FF2B5EF4-FFF2-40B4-BE49-F238E27FC236}">
                <a16:creationId xmlns:a16="http://schemas.microsoft.com/office/drawing/2014/main" id="{E4FA37D8-48AF-4FF1-BED2-017B00C2B5A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00775" y="2492375"/>
            <a:ext cx="1611313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23" name="Line 5">
            <a:extLst>
              <a:ext uri="{FF2B5EF4-FFF2-40B4-BE49-F238E27FC236}">
                <a16:creationId xmlns:a16="http://schemas.microsoft.com/office/drawing/2014/main" id="{FA55BF70-A4D7-467B-8168-594D3FBD3CC3}"/>
              </a:ext>
            </a:extLst>
          </p:cNvPr>
          <p:cNvSpPr>
            <a:spLocks noChangeShapeType="1"/>
          </p:cNvSpPr>
          <p:nvPr/>
        </p:nvSpPr>
        <p:spPr bwMode="auto">
          <a:xfrm>
            <a:off x="4859338" y="5391150"/>
            <a:ext cx="3529012" cy="1588"/>
          </a:xfrm>
          <a:prstGeom prst="line">
            <a:avLst/>
          </a:prstGeom>
          <a:noFill/>
          <a:ln w="9360" cap="sq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algn="l" defTabSz="449263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2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 panose="020B0604030504040204" pitchFamily="34" charset="0"/>
              <a:ea typeface="MS PGothic" panose="020B0600070205080204" pitchFamily="34" charset="-128"/>
            </a:endParaRPr>
          </a:p>
        </p:txBody>
      </p:sp>
      <p:sp>
        <p:nvSpPr>
          <p:cNvPr id="9224" name="Oval 12">
            <a:extLst>
              <a:ext uri="{FF2B5EF4-FFF2-40B4-BE49-F238E27FC236}">
                <a16:creationId xmlns:a16="http://schemas.microsoft.com/office/drawing/2014/main" id="{699C412C-7BD8-4EA5-8689-18700A00805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56325" y="4149725"/>
            <a:ext cx="1012825" cy="503238"/>
          </a:xfrm>
          <a:prstGeom prst="ellipse">
            <a:avLst/>
          </a:prstGeom>
          <a:solidFill>
            <a:srgbClr val="FFFF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marL="0" marR="0" lvl="0" indent="0" algn="l" defTabSz="44926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  <a:defRPr/>
            </a:pPr>
            <a:endParaRPr kumimoji="0" lang="en-US" altLang="en-US" sz="2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 panose="020B0604030504040204" pitchFamily="34" charset="0"/>
              <a:ea typeface="MS PGothic" panose="020B0600070205080204" pitchFamily="34" charset="-128"/>
            </a:endParaRPr>
          </a:p>
        </p:txBody>
      </p:sp>
      <p:sp>
        <p:nvSpPr>
          <p:cNvPr id="9225" name="Oval 13">
            <a:extLst>
              <a:ext uri="{FF2B5EF4-FFF2-40B4-BE49-F238E27FC236}">
                <a16:creationId xmlns:a16="http://schemas.microsoft.com/office/drawing/2014/main" id="{8915D74C-F61C-483C-96D9-D95E462A4AE0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99325" y="4167188"/>
            <a:ext cx="296863" cy="504825"/>
          </a:xfrm>
          <a:prstGeom prst="ellipse">
            <a:avLst/>
          </a:prstGeom>
          <a:solidFill>
            <a:srgbClr val="FFFF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marL="0" marR="0" lvl="0" indent="0" algn="l" defTabSz="44926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  <a:defRPr/>
            </a:pPr>
            <a:endParaRPr kumimoji="0" lang="en-US" altLang="en-US" sz="2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 panose="020B0604030504040204" pitchFamily="34" charset="0"/>
              <a:ea typeface="MS PGothic" panose="020B0600070205080204" pitchFamily="34" charset="-128"/>
            </a:endParaRPr>
          </a:p>
        </p:txBody>
      </p:sp>
      <p:sp>
        <p:nvSpPr>
          <p:cNvPr id="9226" name="Rectangle 12">
            <a:extLst>
              <a:ext uri="{FF2B5EF4-FFF2-40B4-BE49-F238E27FC236}">
                <a16:creationId xmlns:a16="http://schemas.microsoft.com/office/drawing/2014/main" id="{D5C915B1-9313-4EBA-BB3D-F61D12C4C63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69100" y="5156200"/>
            <a:ext cx="395288" cy="215900"/>
          </a:xfrm>
          <a:prstGeom prst="rect">
            <a:avLst/>
          </a:prstGeom>
          <a:solidFill>
            <a:srgbClr val="C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marL="0" marR="0" lvl="0" indent="0" algn="l" defTabSz="44926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  <a:defRPr/>
            </a:pPr>
            <a:endParaRPr kumimoji="0" lang="en-US" altLang="en-US" sz="2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 panose="020B0604030504040204" pitchFamily="34" charset="0"/>
              <a:ea typeface="MS PGothic" panose="020B0600070205080204" pitchFamily="34" charset="-128"/>
            </a:endParaRPr>
          </a:p>
        </p:txBody>
      </p:sp>
      <p:cxnSp>
        <p:nvCxnSpPr>
          <p:cNvPr id="9227" name="AutoShape 13">
            <a:extLst>
              <a:ext uri="{FF2B5EF4-FFF2-40B4-BE49-F238E27FC236}">
                <a16:creationId xmlns:a16="http://schemas.microsoft.com/office/drawing/2014/main" id="{9EF8E003-6841-48C0-ABC6-1D2808D36186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842125" y="3429000"/>
            <a:ext cx="0" cy="1655763"/>
          </a:xfrm>
          <a:prstGeom prst="straightConnector1">
            <a:avLst/>
          </a:prstGeom>
          <a:noFill/>
          <a:ln w="38160" cap="sq">
            <a:solidFill>
              <a:srgbClr val="C00000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228" name="AutoShape 14">
            <a:extLst>
              <a:ext uri="{FF2B5EF4-FFF2-40B4-BE49-F238E27FC236}">
                <a16:creationId xmlns:a16="http://schemas.microsoft.com/office/drawing/2014/main" id="{246EB5A4-F501-476B-B71D-46CD3645ED0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994525" y="3429000"/>
            <a:ext cx="0" cy="1655763"/>
          </a:xfrm>
          <a:prstGeom prst="straightConnector1">
            <a:avLst/>
          </a:prstGeom>
          <a:noFill/>
          <a:ln w="38160" cap="sq">
            <a:solidFill>
              <a:srgbClr val="C00000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CC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4" name="Rectangle 2">
            <a:extLst>
              <a:ext uri="{FF2B5EF4-FFF2-40B4-BE49-F238E27FC236}">
                <a16:creationId xmlns:a16="http://schemas.microsoft.com/office/drawing/2014/main" id="{328FD295-BAC8-4718-B5F8-3D5DCEDC1E4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The High-Latitude Ionosphere</a:t>
            </a:r>
          </a:p>
        </p:txBody>
      </p:sp>
      <p:sp>
        <p:nvSpPr>
          <p:cNvPr id="10245" name="Rectangle 3">
            <a:extLst>
              <a:ext uri="{FF2B5EF4-FFF2-40B4-BE49-F238E27FC236}">
                <a16:creationId xmlns:a16="http://schemas.microsoft.com/office/drawing/2014/main" id="{8B4F8661-B74C-4C3B-A3F9-C06B320D280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381000" y="1447800"/>
            <a:ext cx="8305800" cy="3943350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 b="1"/>
              <a:t>Highly Structured</a:t>
            </a:r>
          </a:p>
          <a:p>
            <a:pPr marL="0" indent="0" eaLnBrk="1" hangingPunct="1"/>
            <a:r>
              <a:rPr lang="en-GB" altLang="en-US"/>
              <a:t>Small scale structures associated with large scale structures</a:t>
            </a:r>
          </a:p>
        </p:txBody>
      </p:sp>
      <p:pic>
        <p:nvPicPr>
          <p:cNvPr id="10246" name="Picture 6">
            <a:extLst>
              <a:ext uri="{FF2B5EF4-FFF2-40B4-BE49-F238E27FC236}">
                <a16:creationId xmlns:a16="http://schemas.microsoft.com/office/drawing/2014/main" id="{3B224C8C-2F29-4DBA-A0BC-D6B3E796F9B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00775" y="2492375"/>
            <a:ext cx="1611313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7" name="Line 5">
            <a:extLst>
              <a:ext uri="{FF2B5EF4-FFF2-40B4-BE49-F238E27FC236}">
                <a16:creationId xmlns:a16="http://schemas.microsoft.com/office/drawing/2014/main" id="{421A8A6B-0A4C-4CDE-815E-612BEE39754E}"/>
              </a:ext>
            </a:extLst>
          </p:cNvPr>
          <p:cNvSpPr>
            <a:spLocks noChangeShapeType="1"/>
          </p:cNvSpPr>
          <p:nvPr/>
        </p:nvSpPr>
        <p:spPr bwMode="auto">
          <a:xfrm>
            <a:off x="4859338" y="5391150"/>
            <a:ext cx="3529012" cy="1588"/>
          </a:xfrm>
          <a:prstGeom prst="line">
            <a:avLst/>
          </a:prstGeom>
          <a:noFill/>
          <a:ln w="9360" cap="sq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algn="l" defTabSz="449263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2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 panose="020B0604030504040204" pitchFamily="34" charset="0"/>
              <a:ea typeface="MS PGothic" panose="020B0600070205080204" pitchFamily="34" charset="-128"/>
            </a:endParaRPr>
          </a:p>
        </p:txBody>
      </p:sp>
      <p:sp>
        <p:nvSpPr>
          <p:cNvPr id="10248" name="Oval 12">
            <a:extLst>
              <a:ext uri="{FF2B5EF4-FFF2-40B4-BE49-F238E27FC236}">
                <a16:creationId xmlns:a16="http://schemas.microsoft.com/office/drawing/2014/main" id="{40E81372-EBDA-48B4-AA5E-E251DC61C6B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56325" y="4149725"/>
            <a:ext cx="1012825" cy="503238"/>
          </a:xfrm>
          <a:prstGeom prst="ellipse">
            <a:avLst/>
          </a:prstGeom>
          <a:solidFill>
            <a:srgbClr val="FFFF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marL="0" marR="0" lvl="0" indent="0" algn="l" defTabSz="44926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  <a:defRPr/>
            </a:pPr>
            <a:endParaRPr kumimoji="0" lang="en-US" altLang="en-US" sz="2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 panose="020B0604030504040204" pitchFamily="34" charset="0"/>
              <a:ea typeface="MS PGothic" panose="020B0600070205080204" pitchFamily="34" charset="-128"/>
            </a:endParaRPr>
          </a:p>
        </p:txBody>
      </p:sp>
      <p:sp>
        <p:nvSpPr>
          <p:cNvPr id="10249" name="Oval 13">
            <a:extLst>
              <a:ext uri="{FF2B5EF4-FFF2-40B4-BE49-F238E27FC236}">
                <a16:creationId xmlns:a16="http://schemas.microsoft.com/office/drawing/2014/main" id="{EFE12A9C-F003-439D-AEE0-A6B24E9905CD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99325" y="4167188"/>
            <a:ext cx="296863" cy="504825"/>
          </a:xfrm>
          <a:prstGeom prst="ellipse">
            <a:avLst/>
          </a:prstGeom>
          <a:solidFill>
            <a:srgbClr val="FFFF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marL="0" marR="0" lvl="0" indent="0" algn="l" defTabSz="44926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  <a:defRPr/>
            </a:pPr>
            <a:endParaRPr kumimoji="0" lang="en-US" altLang="en-US" sz="2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 panose="020B0604030504040204" pitchFamily="34" charset="0"/>
              <a:ea typeface="MS PGothic" panose="020B0600070205080204" pitchFamily="34" charset="-128"/>
            </a:endParaRPr>
          </a:p>
        </p:txBody>
      </p:sp>
      <p:sp>
        <p:nvSpPr>
          <p:cNvPr id="10250" name="Rectangle 12">
            <a:extLst>
              <a:ext uri="{FF2B5EF4-FFF2-40B4-BE49-F238E27FC236}">
                <a16:creationId xmlns:a16="http://schemas.microsoft.com/office/drawing/2014/main" id="{2A53B18C-9DE4-4631-AFB4-5F6683B57A10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69100" y="5156200"/>
            <a:ext cx="395288" cy="215900"/>
          </a:xfrm>
          <a:prstGeom prst="rect">
            <a:avLst/>
          </a:prstGeom>
          <a:solidFill>
            <a:srgbClr val="C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marL="0" marR="0" lvl="0" indent="0" algn="l" defTabSz="44926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  <a:defRPr/>
            </a:pPr>
            <a:endParaRPr kumimoji="0" lang="en-US" altLang="en-US" sz="2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 panose="020B0604030504040204" pitchFamily="34" charset="0"/>
              <a:ea typeface="MS PGothic" panose="020B0600070205080204" pitchFamily="34" charset="-128"/>
            </a:endParaRPr>
          </a:p>
        </p:txBody>
      </p:sp>
      <p:cxnSp>
        <p:nvCxnSpPr>
          <p:cNvPr id="10251" name="AutoShape 13">
            <a:extLst>
              <a:ext uri="{FF2B5EF4-FFF2-40B4-BE49-F238E27FC236}">
                <a16:creationId xmlns:a16="http://schemas.microsoft.com/office/drawing/2014/main" id="{3617115C-DEC8-4434-B690-537EC66C14A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842125" y="3429000"/>
            <a:ext cx="0" cy="1655763"/>
          </a:xfrm>
          <a:prstGeom prst="straightConnector1">
            <a:avLst/>
          </a:prstGeom>
          <a:noFill/>
          <a:ln w="38160" cap="sq">
            <a:solidFill>
              <a:srgbClr val="C00000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0252" name="AutoShape 14">
            <a:extLst>
              <a:ext uri="{FF2B5EF4-FFF2-40B4-BE49-F238E27FC236}">
                <a16:creationId xmlns:a16="http://schemas.microsoft.com/office/drawing/2014/main" id="{9EE2D71F-A1D4-4028-841F-A376E8D0706D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994525" y="3429000"/>
            <a:ext cx="0" cy="1655763"/>
          </a:xfrm>
          <a:prstGeom prst="straightConnector1">
            <a:avLst/>
          </a:prstGeom>
          <a:noFill/>
          <a:ln w="38160" cap="sq">
            <a:solidFill>
              <a:srgbClr val="C00000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0253" name="Rectangle 3">
            <a:extLst>
              <a:ext uri="{FF2B5EF4-FFF2-40B4-BE49-F238E27FC236}">
                <a16:creationId xmlns:a16="http://schemas.microsoft.com/office/drawing/2014/main" id="{8C19FA15-27C7-4BF9-ACA2-51119395543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5288" y="2564904"/>
            <a:ext cx="4176712" cy="3240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6800" rIns="90000" bIns="46800"/>
          <a:lstStyle>
            <a:lvl1pPr>
              <a:lnSpc>
                <a:spcPct val="110000"/>
              </a:lnSpc>
              <a:spcBef>
                <a:spcPts val="675"/>
              </a:spcBef>
              <a:spcAft>
                <a:spcPts val="45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>
                <a:solidFill>
                  <a:srgbClr val="004D75"/>
                </a:solidFill>
                <a:latin typeface="Verdana" panose="020B0604030504040204" pitchFamily="34" charset="0"/>
                <a:ea typeface="MS PGothic" panose="020B0600070205080204" pitchFamily="34" charset="-128"/>
                <a:cs typeface="Arial Unicode MS" charset="0"/>
              </a:defRPr>
            </a:lvl1pPr>
            <a:lvl2pPr>
              <a:lnSpc>
                <a:spcPct val="90000"/>
              </a:lnSpc>
              <a:spcBef>
                <a:spcPts val="375"/>
              </a:spcBef>
              <a:spcAft>
                <a:spcPts val="188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1500">
                <a:solidFill>
                  <a:srgbClr val="004D75"/>
                </a:solidFill>
                <a:latin typeface="Verdana" panose="020B0604030504040204" pitchFamily="34" charset="0"/>
                <a:ea typeface="Arial Unicode MS" charset="0"/>
                <a:cs typeface="Arial Unicode MS" charset="0"/>
              </a:defRPr>
            </a:lvl2pPr>
            <a:lvl3pPr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1200">
                <a:solidFill>
                  <a:srgbClr val="004D75"/>
                </a:solidFill>
                <a:latin typeface="Verdana" panose="020B0604030504040204" pitchFamily="34" charset="0"/>
                <a:ea typeface="Arial Unicode MS" charset="0"/>
                <a:cs typeface="Arial Unicode MS" charset="0"/>
              </a:defRPr>
            </a:lvl3pPr>
            <a:lvl4pPr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1200">
                <a:solidFill>
                  <a:srgbClr val="004D75"/>
                </a:solidFill>
                <a:latin typeface="Verdana" panose="020B0604030504040204" pitchFamily="34" charset="0"/>
                <a:ea typeface="Arial Unicode MS" charset="0"/>
                <a:cs typeface="Arial Unicode MS" charset="0"/>
              </a:defRPr>
            </a:lvl4pPr>
            <a:lvl5pPr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1200">
                <a:solidFill>
                  <a:srgbClr val="004D75"/>
                </a:solidFill>
                <a:latin typeface="Verdana" panose="020B0604030504040204" pitchFamily="34" charset="0"/>
                <a:ea typeface="Arial Unicode MS" charset="0"/>
                <a:cs typeface="Arial Unicode MS" charset="0"/>
              </a:defRPr>
            </a:lvl5pPr>
            <a:lvl6pPr marL="2514600" indent="-228600" defTabSz="449263" eaLnBrk="0" fontAlgn="base" hangingPunct="0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1200">
                <a:solidFill>
                  <a:srgbClr val="004D75"/>
                </a:solidFill>
                <a:latin typeface="Verdana" panose="020B0604030504040204" pitchFamily="34" charset="0"/>
                <a:ea typeface="Arial Unicode MS" charset="0"/>
                <a:cs typeface="Arial Unicode MS" charset="0"/>
              </a:defRPr>
            </a:lvl6pPr>
            <a:lvl7pPr marL="2971800" indent="-228600" defTabSz="449263" eaLnBrk="0" fontAlgn="base" hangingPunct="0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1200">
                <a:solidFill>
                  <a:srgbClr val="004D75"/>
                </a:solidFill>
                <a:latin typeface="Verdana" panose="020B0604030504040204" pitchFamily="34" charset="0"/>
                <a:ea typeface="Arial Unicode MS" charset="0"/>
                <a:cs typeface="Arial Unicode MS" charset="0"/>
              </a:defRPr>
            </a:lvl7pPr>
            <a:lvl8pPr marL="3429000" indent="-228600" defTabSz="449263" eaLnBrk="0" fontAlgn="base" hangingPunct="0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1200">
                <a:solidFill>
                  <a:srgbClr val="004D75"/>
                </a:solidFill>
                <a:latin typeface="Verdana" panose="020B0604030504040204" pitchFamily="34" charset="0"/>
                <a:ea typeface="Arial Unicode MS" charset="0"/>
                <a:cs typeface="Arial Unicode MS" charset="0"/>
              </a:defRPr>
            </a:lvl8pPr>
            <a:lvl9pPr marL="3886200" indent="-228600" defTabSz="449263" eaLnBrk="0" fontAlgn="base" hangingPunct="0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1200">
                <a:solidFill>
                  <a:srgbClr val="004D75"/>
                </a:solidFill>
                <a:latin typeface="Verdana" panose="020B0604030504040204" pitchFamily="34" charset="0"/>
                <a:ea typeface="Arial Unicode MS" charset="0"/>
                <a:cs typeface="Arial Unicode MS" charset="0"/>
              </a:defRPr>
            </a:lvl9pPr>
          </a:lstStyle>
          <a:p>
            <a:pPr marL="0" marR="0" lvl="0" indent="0" algn="l" defTabSz="449263" rtl="0" eaLnBrk="1" fontAlgn="base" latinLnBrk="0" hangingPunct="1">
              <a:lnSpc>
                <a:spcPct val="110000"/>
              </a:lnSpc>
              <a:spcBef>
                <a:spcPts val="675"/>
              </a:spcBef>
              <a:spcAft>
                <a:spcPts val="450"/>
              </a:spcAft>
              <a:buClr>
                <a:srgbClr val="000000"/>
              </a:buClr>
              <a:buSzPct val="100000"/>
              <a:buFontTx/>
              <a:buNone/>
              <a:tabLst/>
              <a:defRPr/>
            </a:pPr>
            <a:r>
              <a:rPr kumimoji="0" lang="en-GB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4D75"/>
                </a:solidFill>
                <a:effectLst/>
                <a:uLnTx/>
                <a:uFillTx/>
                <a:latin typeface="Verdana" panose="020B0604030504040204" pitchFamily="34" charset="0"/>
                <a:ea typeface="MS PGothic" panose="020B0600070205080204" pitchFamily="34" charset="-128"/>
              </a:rPr>
              <a:t>Objectives:</a:t>
            </a:r>
          </a:p>
          <a:p>
            <a:pPr marL="0" marR="0" lvl="0" indent="0" algn="l" defTabSz="449263" rtl="0" eaLnBrk="1" fontAlgn="base" latinLnBrk="0" hangingPunct="1">
              <a:lnSpc>
                <a:spcPct val="110000"/>
              </a:lnSpc>
              <a:spcBef>
                <a:spcPts val="675"/>
              </a:spcBef>
              <a:spcAft>
                <a:spcPts val="450"/>
              </a:spcAft>
              <a:buClr>
                <a:srgbClr val="000000"/>
              </a:buClr>
              <a:buSzPct val="100000"/>
              <a:buFontTx/>
              <a:buNone/>
              <a:tabLst/>
              <a:defRPr/>
            </a:pPr>
            <a:r>
              <a:rPr kumimoji="0" lang="en-GB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4D75"/>
                </a:solidFill>
                <a:effectLst/>
                <a:uLnTx/>
                <a:uFillTx/>
                <a:latin typeface="Verdana" panose="020B0604030504040204" pitchFamily="34" charset="0"/>
                <a:ea typeface="MS PGothic" panose="020B0600070205080204" pitchFamily="34" charset="-128"/>
              </a:rPr>
              <a:t>Determine the relative importance of the processes causing large-scale plasma structures</a:t>
            </a:r>
          </a:p>
          <a:p>
            <a:pPr marL="0" marR="0" lvl="0" indent="0" algn="l" defTabSz="449263" rtl="0" eaLnBrk="1" fontAlgn="base" latinLnBrk="0" hangingPunct="1">
              <a:lnSpc>
                <a:spcPct val="110000"/>
              </a:lnSpc>
              <a:spcBef>
                <a:spcPts val="675"/>
              </a:spcBef>
              <a:spcAft>
                <a:spcPts val="450"/>
              </a:spcAft>
              <a:buClr>
                <a:srgbClr val="000000"/>
              </a:buClr>
              <a:buSzPct val="100000"/>
              <a:buFontTx/>
              <a:buNone/>
              <a:tabLst/>
              <a:defRPr/>
            </a:pPr>
            <a:r>
              <a:rPr kumimoji="0" lang="en-GB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4D75"/>
                </a:solidFill>
                <a:effectLst/>
                <a:uLnTx/>
                <a:uFillTx/>
                <a:latin typeface="Verdana" panose="020B0604030504040204" pitchFamily="34" charset="0"/>
                <a:ea typeface="MS PGothic" panose="020B0600070205080204" pitchFamily="34" charset="-128"/>
              </a:rPr>
              <a:t>Create a model to nowcast / predict plasma structures</a:t>
            </a:r>
          </a:p>
          <a:p>
            <a:pPr marL="0" marR="0" lvl="0" indent="0" algn="l" defTabSz="449263" rtl="0" eaLnBrk="1" fontAlgn="base" latinLnBrk="0" hangingPunct="1">
              <a:lnSpc>
                <a:spcPct val="110000"/>
              </a:lnSpc>
              <a:spcBef>
                <a:spcPts val="675"/>
              </a:spcBef>
              <a:spcAft>
                <a:spcPts val="450"/>
              </a:spcAft>
              <a:buClr>
                <a:srgbClr val="000000"/>
              </a:buClr>
              <a:buSzPct val="100000"/>
              <a:buFontTx/>
              <a:buNone/>
              <a:tabLst/>
              <a:defRPr/>
            </a:pPr>
            <a:r>
              <a:rPr kumimoji="0" lang="en-GB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4D75"/>
                </a:solidFill>
                <a:effectLst/>
                <a:uLnTx/>
                <a:uFillTx/>
                <a:latin typeface="Verdana" panose="020B0604030504040204" pitchFamily="34" charset="0"/>
                <a:ea typeface="MS PGothic" panose="020B0600070205080204" pitchFamily="34" charset="-128"/>
              </a:rPr>
              <a:t>Small structures typically associated with scintillation</a:t>
            </a:r>
          </a:p>
          <a:p>
            <a:pPr marL="0" marR="0" lvl="0" indent="0" algn="l" defTabSz="449263" rtl="0" eaLnBrk="1" fontAlgn="base" latinLnBrk="0" hangingPunct="1">
              <a:lnSpc>
                <a:spcPct val="110000"/>
              </a:lnSpc>
              <a:spcBef>
                <a:spcPts val="675"/>
              </a:spcBef>
              <a:spcAft>
                <a:spcPts val="450"/>
              </a:spcAft>
              <a:buClr>
                <a:srgbClr val="000000"/>
              </a:buClr>
              <a:buSzPct val="100000"/>
              <a:buFontTx/>
              <a:buNone/>
              <a:tabLst/>
              <a:defRPr/>
            </a:pPr>
            <a:endParaRPr kumimoji="0" lang="en-GB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004D75"/>
              </a:solidFill>
              <a:effectLst/>
              <a:uLnTx/>
              <a:uFillTx/>
              <a:latin typeface="Verdana" panose="020B0604030504040204" pitchFamily="34" charset="0"/>
              <a:ea typeface="MS PGothic" panose="020B0600070205080204" pitchFamily="34" charset="-128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CC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Date Placeholder 3">
            <a:extLst>
              <a:ext uri="{FF2B5EF4-FFF2-40B4-BE49-F238E27FC236}">
                <a16:creationId xmlns:a16="http://schemas.microsoft.com/office/drawing/2014/main" id="{DF74DC2D-1005-43F1-AF98-57177CF294F3}"/>
              </a:ext>
            </a:extLst>
          </p:cNvPr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>
            <a:lvl1pPr>
              <a:lnSpc>
                <a:spcPct val="110000"/>
              </a:lnSpc>
              <a:spcBef>
                <a:spcPts val="675"/>
              </a:spcBef>
              <a:spcAft>
                <a:spcPts val="45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4D75"/>
                </a:solidFill>
                <a:latin typeface="Verdana" panose="020B0604030504040204" pitchFamily="34" charset="0"/>
                <a:ea typeface="MS PGothic" panose="020B0600070205080204" pitchFamily="34" charset="-128"/>
                <a:cs typeface="Arial Unicode MS" charset="0"/>
              </a:defRPr>
            </a:lvl1pPr>
            <a:lvl2pPr>
              <a:lnSpc>
                <a:spcPct val="90000"/>
              </a:lnSpc>
              <a:spcBef>
                <a:spcPts val="375"/>
              </a:spcBef>
              <a:spcAft>
                <a:spcPts val="188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500">
                <a:solidFill>
                  <a:srgbClr val="004D75"/>
                </a:solidFill>
                <a:latin typeface="Verdana" panose="020B0604030504040204" pitchFamily="34" charset="0"/>
                <a:ea typeface="Arial Unicode MS" charset="0"/>
                <a:cs typeface="Arial Unicode MS" charset="0"/>
              </a:defRPr>
            </a:lvl2pPr>
            <a:lvl3pPr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4D75"/>
                </a:solidFill>
                <a:latin typeface="Verdana" panose="020B0604030504040204" pitchFamily="34" charset="0"/>
                <a:ea typeface="Arial Unicode MS" charset="0"/>
                <a:cs typeface="Arial Unicode MS" charset="0"/>
              </a:defRPr>
            </a:lvl3pPr>
            <a:lvl4pPr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4D75"/>
                </a:solidFill>
                <a:latin typeface="Verdana" panose="020B0604030504040204" pitchFamily="34" charset="0"/>
                <a:ea typeface="Arial Unicode MS" charset="0"/>
                <a:cs typeface="Arial Unicode MS" charset="0"/>
              </a:defRPr>
            </a:lvl4pPr>
            <a:lvl5pPr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4D75"/>
                </a:solidFill>
                <a:latin typeface="Verdana" panose="020B0604030504040204" pitchFamily="34" charset="0"/>
                <a:ea typeface="Arial Unicode MS" charset="0"/>
                <a:cs typeface="Arial Unicode MS" charset="0"/>
              </a:defRPr>
            </a:lvl5pPr>
            <a:lvl6pPr marL="2514600" indent="-228600" defTabSz="449263" eaLnBrk="0" fontAlgn="base" hangingPunct="0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4D75"/>
                </a:solidFill>
                <a:latin typeface="Verdana" panose="020B0604030504040204" pitchFamily="34" charset="0"/>
                <a:ea typeface="Arial Unicode MS" charset="0"/>
                <a:cs typeface="Arial Unicode MS" charset="0"/>
              </a:defRPr>
            </a:lvl6pPr>
            <a:lvl7pPr marL="2971800" indent="-228600" defTabSz="449263" eaLnBrk="0" fontAlgn="base" hangingPunct="0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4D75"/>
                </a:solidFill>
                <a:latin typeface="Verdana" panose="020B0604030504040204" pitchFamily="34" charset="0"/>
                <a:ea typeface="Arial Unicode MS" charset="0"/>
                <a:cs typeface="Arial Unicode MS" charset="0"/>
              </a:defRPr>
            </a:lvl7pPr>
            <a:lvl8pPr marL="3429000" indent="-228600" defTabSz="449263" eaLnBrk="0" fontAlgn="base" hangingPunct="0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4D75"/>
                </a:solidFill>
                <a:latin typeface="Verdana" panose="020B0604030504040204" pitchFamily="34" charset="0"/>
                <a:ea typeface="Arial Unicode MS" charset="0"/>
                <a:cs typeface="Arial Unicode MS" charset="0"/>
              </a:defRPr>
            </a:lvl8pPr>
            <a:lvl9pPr marL="3886200" indent="-228600" defTabSz="449263" eaLnBrk="0" fontAlgn="base" hangingPunct="0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4D75"/>
                </a:solidFill>
                <a:latin typeface="Verdana" panose="020B0604030504040204" pitchFamily="34" charset="0"/>
                <a:ea typeface="Arial Unicode MS" charset="0"/>
                <a:cs typeface="Arial Unicode MS" charset="0"/>
              </a:defRPr>
            </a:lvl9pPr>
          </a:lstStyle>
          <a:p>
            <a:pPr marL="0" marR="0" lvl="0" indent="0" algn="l" defTabSz="44926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fld id="{D409C119-D1FE-4328-B8E1-8C87586967DB}" type="datetime4">
              <a:rPr kumimoji="0" lang="en-GB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4D75"/>
                </a:solidFill>
                <a:effectLst/>
                <a:uLnTx/>
                <a:uFillTx/>
                <a:latin typeface="Verdana" panose="020B060403050404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pPr marL="0" marR="0" lvl="0" indent="0" algn="l" defTabSz="449263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Pct val="100000"/>
                <a:buFontTx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/>
              </a:pPr>
              <a:t>18 July 2019</a:t>
            </a:fld>
            <a:endParaRPr kumimoji="0" lang="en-GB" altLang="en-US" sz="1200" b="0" i="0" u="none" strike="noStrike" kern="1200" cap="none" spc="0" normalizeH="0" baseline="0" noProof="0">
              <a:ln>
                <a:noFill/>
              </a:ln>
              <a:solidFill>
                <a:srgbClr val="004D75"/>
              </a:solidFill>
              <a:effectLst/>
              <a:uLnTx/>
              <a:uFillTx/>
              <a:latin typeface="Verdana" panose="020B0604030504040204" pitchFamily="34" charset="0"/>
              <a:ea typeface="MS PGothic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15363" name="Slide Number Placeholder 4">
            <a:extLst>
              <a:ext uri="{FF2B5EF4-FFF2-40B4-BE49-F238E27FC236}">
                <a16:creationId xmlns:a16="http://schemas.microsoft.com/office/drawing/2014/main" id="{A7D400A9-32FB-4354-A08A-10909AA35DF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lnSpc>
                <a:spcPct val="110000"/>
              </a:lnSpc>
              <a:spcBef>
                <a:spcPts val="675"/>
              </a:spcBef>
              <a:spcAft>
                <a:spcPts val="45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4D75"/>
                </a:solidFill>
                <a:latin typeface="Verdana" panose="020B0604030504040204" pitchFamily="34" charset="0"/>
                <a:ea typeface="MS PGothic" panose="020B0600070205080204" pitchFamily="34" charset="-128"/>
                <a:cs typeface="Arial Unicode MS" charset="0"/>
              </a:defRPr>
            </a:lvl1pPr>
            <a:lvl2pPr>
              <a:lnSpc>
                <a:spcPct val="90000"/>
              </a:lnSpc>
              <a:spcBef>
                <a:spcPts val="375"/>
              </a:spcBef>
              <a:spcAft>
                <a:spcPts val="188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500">
                <a:solidFill>
                  <a:srgbClr val="004D75"/>
                </a:solidFill>
                <a:latin typeface="Verdana" panose="020B0604030504040204" pitchFamily="34" charset="0"/>
                <a:ea typeface="Arial Unicode MS" charset="0"/>
                <a:cs typeface="Arial Unicode MS" charset="0"/>
              </a:defRPr>
            </a:lvl2pPr>
            <a:lvl3pPr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4D75"/>
                </a:solidFill>
                <a:latin typeface="Verdana" panose="020B0604030504040204" pitchFamily="34" charset="0"/>
                <a:ea typeface="Arial Unicode MS" charset="0"/>
                <a:cs typeface="Arial Unicode MS" charset="0"/>
              </a:defRPr>
            </a:lvl3pPr>
            <a:lvl4pPr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4D75"/>
                </a:solidFill>
                <a:latin typeface="Verdana" panose="020B0604030504040204" pitchFamily="34" charset="0"/>
                <a:ea typeface="Arial Unicode MS" charset="0"/>
                <a:cs typeface="Arial Unicode MS" charset="0"/>
              </a:defRPr>
            </a:lvl4pPr>
            <a:lvl5pPr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4D75"/>
                </a:solidFill>
                <a:latin typeface="Verdana" panose="020B0604030504040204" pitchFamily="34" charset="0"/>
                <a:ea typeface="Arial Unicode MS" charset="0"/>
                <a:cs typeface="Arial Unicode MS" charset="0"/>
              </a:defRPr>
            </a:lvl5pPr>
            <a:lvl6pPr marL="2514600" indent="-228600" defTabSz="449263" eaLnBrk="0" fontAlgn="base" hangingPunct="0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4D75"/>
                </a:solidFill>
                <a:latin typeface="Verdana" panose="020B0604030504040204" pitchFamily="34" charset="0"/>
                <a:ea typeface="Arial Unicode MS" charset="0"/>
                <a:cs typeface="Arial Unicode MS" charset="0"/>
              </a:defRPr>
            </a:lvl6pPr>
            <a:lvl7pPr marL="2971800" indent="-228600" defTabSz="449263" eaLnBrk="0" fontAlgn="base" hangingPunct="0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4D75"/>
                </a:solidFill>
                <a:latin typeface="Verdana" panose="020B0604030504040204" pitchFamily="34" charset="0"/>
                <a:ea typeface="Arial Unicode MS" charset="0"/>
                <a:cs typeface="Arial Unicode MS" charset="0"/>
              </a:defRPr>
            </a:lvl7pPr>
            <a:lvl8pPr marL="3429000" indent="-228600" defTabSz="449263" eaLnBrk="0" fontAlgn="base" hangingPunct="0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4D75"/>
                </a:solidFill>
                <a:latin typeface="Verdana" panose="020B0604030504040204" pitchFamily="34" charset="0"/>
                <a:ea typeface="Arial Unicode MS" charset="0"/>
                <a:cs typeface="Arial Unicode MS" charset="0"/>
              </a:defRPr>
            </a:lvl8pPr>
            <a:lvl9pPr marL="3886200" indent="-228600" defTabSz="449263" eaLnBrk="0" fontAlgn="base" hangingPunct="0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4D75"/>
                </a:solidFill>
                <a:latin typeface="Verdana" panose="020B0604030504040204" pitchFamily="34" charset="0"/>
                <a:ea typeface="Arial Unicode MS" charset="0"/>
                <a:cs typeface="Arial Unicode MS" charset="0"/>
              </a:defRPr>
            </a:lvl9pPr>
          </a:lstStyle>
          <a:p>
            <a:pPr marL="0" marR="0" lvl="0" indent="0" algn="r" defTabSz="44926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fld id="{8C1B8C40-6EA1-433B-B413-FCEE16083C57}" type="slidenum">
              <a:rPr kumimoji="0" lang="en-GB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4D75"/>
                </a:solidFill>
                <a:effectLst/>
                <a:uLnTx/>
                <a:uFillTx/>
                <a:latin typeface="Verdana" panose="020B060403050404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pPr marL="0" marR="0" lvl="0" indent="0" algn="r" defTabSz="449263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Pct val="100000"/>
                <a:buFontTx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/>
              </a:pPr>
              <a:t>25</a:t>
            </a:fld>
            <a:endParaRPr kumimoji="0" lang="en-GB" altLang="en-US" sz="1200" b="0" i="0" u="none" strike="noStrike" kern="1200" cap="none" spc="0" normalizeH="0" baseline="0" noProof="0">
              <a:ln>
                <a:noFill/>
              </a:ln>
              <a:solidFill>
                <a:srgbClr val="004D75"/>
              </a:solidFill>
              <a:effectLst/>
              <a:uLnTx/>
              <a:uFillTx/>
              <a:latin typeface="Verdana" panose="020B0604030504040204" pitchFamily="34" charset="0"/>
              <a:ea typeface="MS PGothic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15364" name="Rectangle 2">
            <a:extLst>
              <a:ext uri="{FF2B5EF4-FFF2-40B4-BE49-F238E27FC236}">
                <a16:creationId xmlns:a16="http://schemas.microsoft.com/office/drawing/2014/main" id="{63FA7011-2210-41CD-8785-BD038C2B7BA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Structuring Ratio</a:t>
            </a:r>
          </a:p>
        </p:txBody>
      </p:sp>
      <p:sp>
        <p:nvSpPr>
          <p:cNvPr id="15365" name="Rectangle 3">
            <a:extLst>
              <a:ext uri="{FF2B5EF4-FFF2-40B4-BE49-F238E27FC236}">
                <a16:creationId xmlns:a16="http://schemas.microsoft.com/office/drawing/2014/main" id="{7DEA88CA-8306-4726-8451-206D267561C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381000" y="3706813"/>
            <a:ext cx="8305800" cy="369887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 b="1"/>
              <a:t>How highly structured is this plasma?</a:t>
            </a:r>
          </a:p>
        </p:txBody>
      </p:sp>
      <p:pic>
        <p:nvPicPr>
          <p:cNvPr id="15366" name="Picture 1">
            <a:extLst>
              <a:ext uri="{FF2B5EF4-FFF2-40B4-BE49-F238E27FC236}">
                <a16:creationId xmlns:a16="http://schemas.microsoft.com/office/drawing/2014/main" id="{3CCF54A1-D93E-4A46-8DBD-768ADBAA770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650" y="1709738"/>
            <a:ext cx="7561263" cy="1316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7" name="Rectangle 3">
            <a:extLst>
              <a:ext uri="{FF2B5EF4-FFF2-40B4-BE49-F238E27FC236}">
                <a16:creationId xmlns:a16="http://schemas.microsoft.com/office/drawing/2014/main" id="{1514725D-068F-44D4-B845-61D46EB9221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4838" y="1268413"/>
            <a:ext cx="7999412" cy="358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0" marR="0" lvl="0" indent="0" algn="ctr" defTabSz="449263" rtl="0" eaLnBrk="1" fontAlgn="base" latinLnBrk="0" hangingPunct="1">
              <a:lnSpc>
                <a:spcPct val="110000"/>
              </a:lnSpc>
              <a:spcBef>
                <a:spcPct val="30000"/>
              </a:spcBef>
              <a:spcAft>
                <a:spcPct val="2000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  <a:defRPr/>
            </a:pPr>
            <a:r>
              <a:rPr kumimoji="0" lang="en-GB" altLang="en-US" sz="16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EISCAT Svalbard Radar: 05/12/2005</a:t>
            </a:r>
          </a:p>
        </p:txBody>
      </p:sp>
      <p:sp>
        <p:nvSpPr>
          <p:cNvPr id="15368" name="Rectangle 3">
            <a:extLst>
              <a:ext uri="{FF2B5EF4-FFF2-40B4-BE49-F238E27FC236}">
                <a16:creationId xmlns:a16="http://schemas.microsoft.com/office/drawing/2014/main" id="{76699F8C-3D7F-42DC-9ADD-602D2CA9B25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5288" y="3019425"/>
            <a:ext cx="8208962" cy="358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0" marR="0" lvl="0" indent="0" algn="l" defTabSz="449263" rtl="0" eaLnBrk="1" fontAlgn="base" latinLnBrk="0" hangingPunct="1">
              <a:lnSpc>
                <a:spcPct val="110000"/>
              </a:lnSpc>
              <a:spcBef>
                <a:spcPct val="30000"/>
              </a:spcBef>
              <a:spcAft>
                <a:spcPct val="2000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  <a:defRPr/>
            </a:pPr>
            <a:r>
              <a:rPr kumimoji="0" lang="en-GB" altLang="en-US" sz="16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18:00       19:00       20:00       21:00      22:00       23:00      00:00</a:t>
            </a:r>
          </a:p>
        </p:txBody>
      </p:sp>
      <p:sp>
        <p:nvSpPr>
          <p:cNvPr id="15369" name="Rectangle 3">
            <a:extLst>
              <a:ext uri="{FF2B5EF4-FFF2-40B4-BE49-F238E27FC236}">
                <a16:creationId xmlns:a16="http://schemas.microsoft.com/office/drawing/2014/main" id="{045801FC-4719-4A6A-BA69-2C2A7879BFC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1188" y="3284538"/>
            <a:ext cx="7999412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0" marR="0" lvl="0" indent="0" algn="ctr" defTabSz="449263" rtl="0" eaLnBrk="1" fontAlgn="base" latinLnBrk="0" hangingPunct="1">
              <a:lnSpc>
                <a:spcPct val="110000"/>
              </a:lnSpc>
              <a:spcBef>
                <a:spcPct val="30000"/>
              </a:spcBef>
              <a:spcAft>
                <a:spcPct val="2000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  <a:defRPr/>
            </a:pPr>
            <a:r>
              <a:rPr kumimoji="0" lang="en-GB" altLang="en-US" sz="16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UT (hrs)</a:t>
            </a:r>
          </a:p>
        </p:txBody>
      </p:sp>
      <p:sp>
        <p:nvSpPr>
          <p:cNvPr id="15370" name="Rectangle 3">
            <a:extLst>
              <a:ext uri="{FF2B5EF4-FFF2-40B4-BE49-F238E27FC236}">
                <a16:creationId xmlns:a16="http://schemas.microsoft.com/office/drawing/2014/main" id="{9EDFE5C1-E816-4BAF-A6A3-DCE89A649B6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9388" y="1557338"/>
            <a:ext cx="792162" cy="1227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0" marR="0" lvl="0" indent="0" algn="l" defTabSz="449263" rtl="0" eaLnBrk="1" fontAlgn="base" latinLnBrk="0" hangingPunct="1">
              <a:lnSpc>
                <a:spcPct val="125000"/>
              </a:lnSpc>
              <a:spcBef>
                <a:spcPct val="30000"/>
              </a:spcBef>
              <a:spcAft>
                <a:spcPct val="2000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  <a:defRPr/>
            </a:pPr>
            <a:r>
              <a:rPr kumimoji="0" lang="en-GB" altLang="en-US" sz="16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600</a:t>
            </a:r>
          </a:p>
          <a:p>
            <a:pPr marL="0" marR="0" lvl="0" indent="0" algn="l" defTabSz="449263" rtl="0" eaLnBrk="1" fontAlgn="base" latinLnBrk="0" hangingPunct="1">
              <a:lnSpc>
                <a:spcPct val="125000"/>
              </a:lnSpc>
              <a:spcBef>
                <a:spcPct val="30000"/>
              </a:spcBef>
              <a:spcAft>
                <a:spcPct val="2000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  <a:defRPr/>
            </a:pPr>
            <a:r>
              <a:rPr kumimoji="0" lang="en-GB" altLang="en-US" sz="16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400</a:t>
            </a:r>
          </a:p>
          <a:p>
            <a:pPr marL="0" marR="0" lvl="0" indent="0" algn="l" defTabSz="449263" rtl="0" eaLnBrk="1" fontAlgn="base" latinLnBrk="0" hangingPunct="1">
              <a:lnSpc>
                <a:spcPct val="125000"/>
              </a:lnSpc>
              <a:spcBef>
                <a:spcPct val="30000"/>
              </a:spcBef>
              <a:spcAft>
                <a:spcPct val="2000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  <a:defRPr/>
            </a:pPr>
            <a:r>
              <a:rPr kumimoji="0" lang="en-GB" altLang="en-US" sz="16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200</a:t>
            </a:r>
          </a:p>
        </p:txBody>
      </p:sp>
      <p:sp>
        <p:nvSpPr>
          <p:cNvPr id="15371" name="Rectangle 3">
            <a:extLst>
              <a:ext uri="{FF2B5EF4-FFF2-40B4-BE49-F238E27FC236}">
                <a16:creationId xmlns:a16="http://schemas.microsoft.com/office/drawing/2014/main" id="{96F1310E-95B0-4C5F-9F7E-B26C803AC2B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243888" y="1341438"/>
            <a:ext cx="792162" cy="1844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0" marR="0" lvl="0" indent="0" algn="l" defTabSz="449263" rtl="0" eaLnBrk="1" fontAlgn="base" latinLnBrk="0" hangingPunct="1">
              <a:lnSpc>
                <a:spcPct val="210000"/>
              </a:lnSpc>
              <a:spcBef>
                <a:spcPct val="30000"/>
              </a:spcBef>
              <a:spcAft>
                <a:spcPct val="2000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  <a:defRPr/>
            </a:pPr>
            <a:r>
              <a:rPr kumimoji="0" lang="en-GB" altLang="en-US" sz="16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2.0</a:t>
            </a:r>
          </a:p>
          <a:p>
            <a:pPr marL="0" marR="0" lvl="0" indent="0" algn="l" defTabSz="449263" rtl="0" eaLnBrk="1" fontAlgn="base" latinLnBrk="0" hangingPunct="1">
              <a:lnSpc>
                <a:spcPct val="210000"/>
              </a:lnSpc>
              <a:spcBef>
                <a:spcPct val="30000"/>
              </a:spcBef>
              <a:spcAft>
                <a:spcPct val="2000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  <a:defRPr/>
            </a:pPr>
            <a:r>
              <a:rPr kumimoji="0" lang="en-GB" altLang="en-US" sz="16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1.0</a:t>
            </a:r>
          </a:p>
          <a:p>
            <a:pPr marL="0" marR="0" lvl="0" indent="0" algn="l" defTabSz="449263" rtl="0" eaLnBrk="1" fontAlgn="base" latinLnBrk="0" hangingPunct="1">
              <a:lnSpc>
                <a:spcPct val="210000"/>
              </a:lnSpc>
              <a:spcBef>
                <a:spcPct val="30000"/>
              </a:spcBef>
              <a:spcAft>
                <a:spcPct val="2000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  <a:defRPr/>
            </a:pPr>
            <a:r>
              <a:rPr kumimoji="0" lang="en-GB" altLang="en-US" sz="16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0.0</a:t>
            </a:r>
          </a:p>
        </p:txBody>
      </p:sp>
      <p:sp>
        <p:nvSpPr>
          <p:cNvPr id="15372" name="Rectangle 3">
            <a:extLst>
              <a:ext uri="{FF2B5EF4-FFF2-40B4-BE49-F238E27FC236}">
                <a16:creationId xmlns:a16="http://schemas.microsoft.com/office/drawing/2014/main" id="{9D8C2DC1-0A9F-407E-9B38-CCFF27FE588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92950" y="1331913"/>
            <a:ext cx="1879600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0" marR="0" lvl="0" indent="0" algn="l" defTabSz="449263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2000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  <a:defRPr/>
            </a:pPr>
            <a:r>
              <a:rPr kumimoji="0" lang="en-GB" altLang="en-US" sz="16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Ne (x10</a:t>
            </a:r>
            <a:r>
              <a:rPr kumimoji="0" lang="en-GB" altLang="en-US" sz="1600" b="1" i="0" u="none" strike="noStrike" kern="1200" cap="none" spc="0" normalizeH="0" baseline="3000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11</a:t>
            </a:r>
            <a:r>
              <a:rPr kumimoji="0" lang="en-GB" altLang="en-US" sz="16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 m</a:t>
            </a:r>
            <a:r>
              <a:rPr kumimoji="0" lang="en-GB" altLang="en-US" sz="1600" b="1" i="0" u="none" strike="noStrike" kern="1200" cap="none" spc="0" normalizeH="0" baseline="3000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-3</a:t>
            </a:r>
            <a:r>
              <a:rPr kumimoji="0" lang="en-GB" altLang="en-US" sz="16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)</a:t>
            </a:r>
          </a:p>
        </p:txBody>
      </p:sp>
      <p:sp>
        <p:nvSpPr>
          <p:cNvPr id="15373" name="Rectangle 3">
            <a:extLst>
              <a:ext uri="{FF2B5EF4-FFF2-40B4-BE49-F238E27FC236}">
                <a16:creationId xmlns:a16="http://schemas.microsoft.com/office/drawing/2014/main" id="{209883F6-615F-4077-85AF-B9EE1A254CB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7950" y="1341438"/>
            <a:ext cx="1879600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0" marR="0" lvl="0" indent="0" algn="l" defTabSz="449263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2000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  <a:defRPr/>
            </a:pPr>
            <a:r>
              <a:rPr kumimoji="0" lang="en-GB" altLang="en-US" sz="16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Alt (km)</a:t>
            </a:r>
          </a:p>
        </p:txBody>
      </p:sp>
      <p:pic>
        <p:nvPicPr>
          <p:cNvPr id="15374" name="Picture 1">
            <a:extLst>
              <a:ext uri="{FF2B5EF4-FFF2-40B4-BE49-F238E27FC236}">
                <a16:creationId xmlns:a16="http://schemas.microsoft.com/office/drawing/2014/main" id="{DAFB5F0E-EE76-4D23-9D22-693AE4495DB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763" y="1700213"/>
            <a:ext cx="6813550" cy="1231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5375" name="Straight Connector 4">
            <a:extLst>
              <a:ext uri="{FF2B5EF4-FFF2-40B4-BE49-F238E27FC236}">
                <a16:creationId xmlns:a16="http://schemas.microsoft.com/office/drawing/2014/main" id="{80990E61-BA63-4328-817B-94008C0C7982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777875" y="2924175"/>
            <a:ext cx="276225" cy="0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376" name="Straight Connector 18">
            <a:extLst>
              <a:ext uri="{FF2B5EF4-FFF2-40B4-BE49-F238E27FC236}">
                <a16:creationId xmlns:a16="http://schemas.microsoft.com/office/drawing/2014/main" id="{82CF60F5-F68B-46CB-A6F2-2E843A6D8BB8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930275" y="2973388"/>
            <a:ext cx="6594475" cy="0"/>
          </a:xfrm>
          <a:prstGeom prst="line">
            <a:avLst/>
          </a:prstGeom>
          <a:noFill/>
          <a:ln w="635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377" name="Straight Connector 8">
            <a:extLst>
              <a:ext uri="{FF2B5EF4-FFF2-40B4-BE49-F238E27FC236}">
                <a16:creationId xmlns:a16="http://schemas.microsoft.com/office/drawing/2014/main" id="{26589600-92D5-45BF-ADB1-98EE2B9FDB6E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979613" y="2930525"/>
            <a:ext cx="0" cy="7143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378" name="Straight Connector 23">
            <a:extLst>
              <a:ext uri="{FF2B5EF4-FFF2-40B4-BE49-F238E27FC236}">
                <a16:creationId xmlns:a16="http://schemas.microsoft.com/office/drawing/2014/main" id="{703E27D7-311B-423B-B042-DA3F61C41EC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132138" y="2930525"/>
            <a:ext cx="0" cy="7143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379" name="Straight Connector 24">
            <a:extLst>
              <a:ext uri="{FF2B5EF4-FFF2-40B4-BE49-F238E27FC236}">
                <a16:creationId xmlns:a16="http://schemas.microsoft.com/office/drawing/2014/main" id="{4AB8EA63-A271-4F29-B1A4-7F1D5697B0AE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211638" y="2930525"/>
            <a:ext cx="0" cy="7143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380" name="Straight Connector 25">
            <a:extLst>
              <a:ext uri="{FF2B5EF4-FFF2-40B4-BE49-F238E27FC236}">
                <a16:creationId xmlns:a16="http://schemas.microsoft.com/office/drawing/2014/main" id="{D9226590-C571-47AE-AC36-25A87B843D62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292725" y="2930525"/>
            <a:ext cx="0" cy="7143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381" name="Straight Connector 26">
            <a:extLst>
              <a:ext uri="{FF2B5EF4-FFF2-40B4-BE49-F238E27FC236}">
                <a16:creationId xmlns:a16="http://schemas.microsoft.com/office/drawing/2014/main" id="{AFFE96A3-5F38-45F1-AF92-C3B034DAB9F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443663" y="2930525"/>
            <a:ext cx="0" cy="7143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CC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Date Placeholder 3">
            <a:extLst>
              <a:ext uri="{FF2B5EF4-FFF2-40B4-BE49-F238E27FC236}">
                <a16:creationId xmlns:a16="http://schemas.microsoft.com/office/drawing/2014/main" id="{D59535EC-6DE0-43BC-8C2E-AE4105ECC275}"/>
              </a:ext>
            </a:extLst>
          </p:cNvPr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>
            <a:lvl1pPr>
              <a:lnSpc>
                <a:spcPct val="110000"/>
              </a:lnSpc>
              <a:spcBef>
                <a:spcPts val="675"/>
              </a:spcBef>
              <a:spcAft>
                <a:spcPts val="45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4D75"/>
                </a:solidFill>
                <a:latin typeface="Verdana" panose="020B0604030504040204" pitchFamily="34" charset="0"/>
                <a:ea typeface="MS PGothic" panose="020B0600070205080204" pitchFamily="34" charset="-128"/>
                <a:cs typeface="Arial Unicode MS" charset="0"/>
              </a:defRPr>
            </a:lvl1pPr>
            <a:lvl2pPr>
              <a:lnSpc>
                <a:spcPct val="90000"/>
              </a:lnSpc>
              <a:spcBef>
                <a:spcPts val="375"/>
              </a:spcBef>
              <a:spcAft>
                <a:spcPts val="188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500">
                <a:solidFill>
                  <a:srgbClr val="004D75"/>
                </a:solidFill>
                <a:latin typeface="Verdana" panose="020B0604030504040204" pitchFamily="34" charset="0"/>
                <a:ea typeface="Arial Unicode MS" charset="0"/>
                <a:cs typeface="Arial Unicode MS" charset="0"/>
              </a:defRPr>
            </a:lvl2pPr>
            <a:lvl3pPr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4D75"/>
                </a:solidFill>
                <a:latin typeface="Verdana" panose="020B0604030504040204" pitchFamily="34" charset="0"/>
                <a:ea typeface="Arial Unicode MS" charset="0"/>
                <a:cs typeface="Arial Unicode MS" charset="0"/>
              </a:defRPr>
            </a:lvl3pPr>
            <a:lvl4pPr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4D75"/>
                </a:solidFill>
                <a:latin typeface="Verdana" panose="020B0604030504040204" pitchFamily="34" charset="0"/>
                <a:ea typeface="Arial Unicode MS" charset="0"/>
                <a:cs typeface="Arial Unicode MS" charset="0"/>
              </a:defRPr>
            </a:lvl4pPr>
            <a:lvl5pPr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4D75"/>
                </a:solidFill>
                <a:latin typeface="Verdana" panose="020B0604030504040204" pitchFamily="34" charset="0"/>
                <a:ea typeface="Arial Unicode MS" charset="0"/>
                <a:cs typeface="Arial Unicode MS" charset="0"/>
              </a:defRPr>
            </a:lvl5pPr>
            <a:lvl6pPr marL="2514600" indent="-228600" defTabSz="449263" eaLnBrk="0" fontAlgn="base" hangingPunct="0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4D75"/>
                </a:solidFill>
                <a:latin typeface="Verdana" panose="020B0604030504040204" pitchFamily="34" charset="0"/>
                <a:ea typeface="Arial Unicode MS" charset="0"/>
                <a:cs typeface="Arial Unicode MS" charset="0"/>
              </a:defRPr>
            </a:lvl6pPr>
            <a:lvl7pPr marL="2971800" indent="-228600" defTabSz="449263" eaLnBrk="0" fontAlgn="base" hangingPunct="0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4D75"/>
                </a:solidFill>
                <a:latin typeface="Verdana" panose="020B0604030504040204" pitchFamily="34" charset="0"/>
                <a:ea typeface="Arial Unicode MS" charset="0"/>
                <a:cs typeface="Arial Unicode MS" charset="0"/>
              </a:defRPr>
            </a:lvl7pPr>
            <a:lvl8pPr marL="3429000" indent="-228600" defTabSz="449263" eaLnBrk="0" fontAlgn="base" hangingPunct="0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4D75"/>
                </a:solidFill>
                <a:latin typeface="Verdana" panose="020B0604030504040204" pitchFamily="34" charset="0"/>
                <a:ea typeface="Arial Unicode MS" charset="0"/>
                <a:cs typeface="Arial Unicode MS" charset="0"/>
              </a:defRPr>
            </a:lvl8pPr>
            <a:lvl9pPr marL="3886200" indent="-228600" defTabSz="449263" eaLnBrk="0" fontAlgn="base" hangingPunct="0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4D75"/>
                </a:solidFill>
                <a:latin typeface="Verdana" panose="020B0604030504040204" pitchFamily="34" charset="0"/>
                <a:ea typeface="Arial Unicode MS" charset="0"/>
                <a:cs typeface="Arial Unicode MS" charset="0"/>
              </a:defRPr>
            </a:lvl9pPr>
          </a:lstStyle>
          <a:p>
            <a:pPr marL="0" marR="0" lvl="0" indent="0" algn="l" defTabSz="44926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fld id="{DA1755A1-1A81-4A90-A057-62174B960E21}" type="datetime4">
              <a:rPr kumimoji="0" lang="en-GB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4D75"/>
                </a:solidFill>
                <a:effectLst/>
                <a:uLnTx/>
                <a:uFillTx/>
                <a:latin typeface="Verdana" panose="020B060403050404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pPr marL="0" marR="0" lvl="0" indent="0" algn="l" defTabSz="449263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Pct val="100000"/>
                <a:buFontTx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/>
              </a:pPr>
              <a:t>18 July 2019</a:t>
            </a:fld>
            <a:endParaRPr kumimoji="0" lang="en-GB" altLang="en-US" sz="1200" b="0" i="0" u="none" strike="noStrike" kern="1200" cap="none" spc="0" normalizeH="0" baseline="0" noProof="0">
              <a:ln>
                <a:noFill/>
              </a:ln>
              <a:solidFill>
                <a:srgbClr val="004D75"/>
              </a:solidFill>
              <a:effectLst/>
              <a:uLnTx/>
              <a:uFillTx/>
              <a:latin typeface="Verdana" panose="020B0604030504040204" pitchFamily="34" charset="0"/>
              <a:ea typeface="MS PGothic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16387" name="Slide Number Placeholder 4">
            <a:extLst>
              <a:ext uri="{FF2B5EF4-FFF2-40B4-BE49-F238E27FC236}">
                <a16:creationId xmlns:a16="http://schemas.microsoft.com/office/drawing/2014/main" id="{C37BFE26-F5F1-4B3E-A0F4-08A211B9F97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lnSpc>
                <a:spcPct val="110000"/>
              </a:lnSpc>
              <a:spcBef>
                <a:spcPts val="675"/>
              </a:spcBef>
              <a:spcAft>
                <a:spcPts val="45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4D75"/>
                </a:solidFill>
                <a:latin typeface="Verdana" panose="020B0604030504040204" pitchFamily="34" charset="0"/>
                <a:ea typeface="MS PGothic" panose="020B0600070205080204" pitchFamily="34" charset="-128"/>
                <a:cs typeface="Arial Unicode MS" charset="0"/>
              </a:defRPr>
            </a:lvl1pPr>
            <a:lvl2pPr>
              <a:lnSpc>
                <a:spcPct val="90000"/>
              </a:lnSpc>
              <a:spcBef>
                <a:spcPts val="375"/>
              </a:spcBef>
              <a:spcAft>
                <a:spcPts val="188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500">
                <a:solidFill>
                  <a:srgbClr val="004D75"/>
                </a:solidFill>
                <a:latin typeface="Verdana" panose="020B0604030504040204" pitchFamily="34" charset="0"/>
                <a:ea typeface="Arial Unicode MS" charset="0"/>
                <a:cs typeface="Arial Unicode MS" charset="0"/>
              </a:defRPr>
            </a:lvl2pPr>
            <a:lvl3pPr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4D75"/>
                </a:solidFill>
                <a:latin typeface="Verdana" panose="020B0604030504040204" pitchFamily="34" charset="0"/>
                <a:ea typeface="Arial Unicode MS" charset="0"/>
                <a:cs typeface="Arial Unicode MS" charset="0"/>
              </a:defRPr>
            </a:lvl3pPr>
            <a:lvl4pPr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4D75"/>
                </a:solidFill>
                <a:latin typeface="Verdana" panose="020B0604030504040204" pitchFamily="34" charset="0"/>
                <a:ea typeface="Arial Unicode MS" charset="0"/>
                <a:cs typeface="Arial Unicode MS" charset="0"/>
              </a:defRPr>
            </a:lvl4pPr>
            <a:lvl5pPr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4D75"/>
                </a:solidFill>
                <a:latin typeface="Verdana" panose="020B0604030504040204" pitchFamily="34" charset="0"/>
                <a:ea typeface="Arial Unicode MS" charset="0"/>
                <a:cs typeface="Arial Unicode MS" charset="0"/>
              </a:defRPr>
            </a:lvl5pPr>
            <a:lvl6pPr marL="2514600" indent="-228600" defTabSz="449263" eaLnBrk="0" fontAlgn="base" hangingPunct="0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4D75"/>
                </a:solidFill>
                <a:latin typeface="Verdana" panose="020B0604030504040204" pitchFamily="34" charset="0"/>
                <a:ea typeface="Arial Unicode MS" charset="0"/>
                <a:cs typeface="Arial Unicode MS" charset="0"/>
              </a:defRPr>
            </a:lvl6pPr>
            <a:lvl7pPr marL="2971800" indent="-228600" defTabSz="449263" eaLnBrk="0" fontAlgn="base" hangingPunct="0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4D75"/>
                </a:solidFill>
                <a:latin typeface="Verdana" panose="020B0604030504040204" pitchFamily="34" charset="0"/>
                <a:ea typeface="Arial Unicode MS" charset="0"/>
                <a:cs typeface="Arial Unicode MS" charset="0"/>
              </a:defRPr>
            </a:lvl7pPr>
            <a:lvl8pPr marL="3429000" indent="-228600" defTabSz="449263" eaLnBrk="0" fontAlgn="base" hangingPunct="0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4D75"/>
                </a:solidFill>
                <a:latin typeface="Verdana" panose="020B0604030504040204" pitchFamily="34" charset="0"/>
                <a:ea typeface="Arial Unicode MS" charset="0"/>
                <a:cs typeface="Arial Unicode MS" charset="0"/>
              </a:defRPr>
            </a:lvl8pPr>
            <a:lvl9pPr marL="3886200" indent="-228600" defTabSz="449263" eaLnBrk="0" fontAlgn="base" hangingPunct="0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4D75"/>
                </a:solidFill>
                <a:latin typeface="Verdana" panose="020B0604030504040204" pitchFamily="34" charset="0"/>
                <a:ea typeface="Arial Unicode MS" charset="0"/>
                <a:cs typeface="Arial Unicode MS" charset="0"/>
              </a:defRPr>
            </a:lvl9pPr>
          </a:lstStyle>
          <a:p>
            <a:pPr marL="0" marR="0" lvl="0" indent="0" algn="r" defTabSz="44926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fld id="{5C031BDA-9242-41B6-AE52-6BEAAB72D73D}" type="slidenum">
              <a:rPr kumimoji="0" lang="en-GB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4D75"/>
                </a:solidFill>
                <a:effectLst/>
                <a:uLnTx/>
                <a:uFillTx/>
                <a:latin typeface="Verdana" panose="020B060403050404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pPr marL="0" marR="0" lvl="0" indent="0" algn="r" defTabSz="449263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Pct val="100000"/>
                <a:buFontTx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/>
              </a:pPr>
              <a:t>26</a:t>
            </a:fld>
            <a:endParaRPr kumimoji="0" lang="en-GB" altLang="en-US" sz="1200" b="0" i="0" u="none" strike="noStrike" kern="1200" cap="none" spc="0" normalizeH="0" baseline="0" noProof="0">
              <a:ln>
                <a:noFill/>
              </a:ln>
              <a:solidFill>
                <a:srgbClr val="004D75"/>
              </a:solidFill>
              <a:effectLst/>
              <a:uLnTx/>
              <a:uFillTx/>
              <a:latin typeface="Verdana" panose="020B0604030504040204" pitchFamily="34" charset="0"/>
              <a:ea typeface="MS PGothic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16388" name="Rectangle 2">
            <a:extLst>
              <a:ext uri="{FF2B5EF4-FFF2-40B4-BE49-F238E27FC236}">
                <a16:creationId xmlns:a16="http://schemas.microsoft.com/office/drawing/2014/main" id="{0154B954-9E42-410F-92E2-AC9D398E0E6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Structuring Ratio</a:t>
            </a:r>
          </a:p>
        </p:txBody>
      </p:sp>
      <p:pic>
        <p:nvPicPr>
          <p:cNvPr id="16389" name="Picture 1">
            <a:extLst>
              <a:ext uri="{FF2B5EF4-FFF2-40B4-BE49-F238E27FC236}">
                <a16:creationId xmlns:a16="http://schemas.microsoft.com/office/drawing/2014/main" id="{E1CEF656-B54D-4B1D-8D26-74320AE7F9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650" y="1709738"/>
            <a:ext cx="7561263" cy="1316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90" name="Rectangle 3">
            <a:extLst>
              <a:ext uri="{FF2B5EF4-FFF2-40B4-BE49-F238E27FC236}">
                <a16:creationId xmlns:a16="http://schemas.microsoft.com/office/drawing/2014/main" id="{6CAEF952-232A-48F9-9F5F-57B0AB34D5B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4838" y="1268413"/>
            <a:ext cx="7999412" cy="358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0" marR="0" lvl="0" indent="0" algn="ctr" defTabSz="449263" rtl="0" eaLnBrk="1" fontAlgn="base" latinLnBrk="0" hangingPunct="1">
              <a:lnSpc>
                <a:spcPct val="110000"/>
              </a:lnSpc>
              <a:spcBef>
                <a:spcPct val="30000"/>
              </a:spcBef>
              <a:spcAft>
                <a:spcPct val="2000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  <a:defRPr/>
            </a:pPr>
            <a:r>
              <a:rPr kumimoji="0" lang="en-GB" altLang="en-US" sz="16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EISCAT Svalbard Radar: 05/12/2005</a:t>
            </a:r>
          </a:p>
        </p:txBody>
      </p:sp>
      <p:sp>
        <p:nvSpPr>
          <p:cNvPr id="16391" name="Rectangle 3">
            <a:extLst>
              <a:ext uri="{FF2B5EF4-FFF2-40B4-BE49-F238E27FC236}">
                <a16:creationId xmlns:a16="http://schemas.microsoft.com/office/drawing/2014/main" id="{37B8EF76-C7E8-4A8D-A322-79766E28005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5288" y="3019425"/>
            <a:ext cx="8208962" cy="358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0" marR="0" lvl="0" indent="0" algn="l" defTabSz="449263" rtl="0" eaLnBrk="1" fontAlgn="base" latinLnBrk="0" hangingPunct="1">
              <a:lnSpc>
                <a:spcPct val="110000"/>
              </a:lnSpc>
              <a:spcBef>
                <a:spcPct val="30000"/>
              </a:spcBef>
              <a:spcAft>
                <a:spcPct val="2000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  <a:defRPr/>
            </a:pPr>
            <a:r>
              <a:rPr kumimoji="0" lang="en-GB" altLang="en-US" sz="16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18:00       19:00       20:00       21:00      22:00       23:00      00:00</a:t>
            </a:r>
          </a:p>
        </p:txBody>
      </p:sp>
      <p:sp>
        <p:nvSpPr>
          <p:cNvPr id="16392" name="Rectangle 3">
            <a:extLst>
              <a:ext uri="{FF2B5EF4-FFF2-40B4-BE49-F238E27FC236}">
                <a16:creationId xmlns:a16="http://schemas.microsoft.com/office/drawing/2014/main" id="{56DD3B35-7D85-41A7-B97B-4D046FFCE5B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1188" y="3284538"/>
            <a:ext cx="7999412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0" marR="0" lvl="0" indent="0" algn="ctr" defTabSz="449263" rtl="0" eaLnBrk="1" fontAlgn="base" latinLnBrk="0" hangingPunct="1">
              <a:lnSpc>
                <a:spcPct val="110000"/>
              </a:lnSpc>
              <a:spcBef>
                <a:spcPct val="30000"/>
              </a:spcBef>
              <a:spcAft>
                <a:spcPct val="2000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  <a:defRPr/>
            </a:pPr>
            <a:r>
              <a:rPr kumimoji="0" lang="en-GB" altLang="en-US" sz="16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UT (hrs)</a:t>
            </a:r>
          </a:p>
        </p:txBody>
      </p:sp>
      <p:sp>
        <p:nvSpPr>
          <p:cNvPr id="16393" name="Rectangle 3">
            <a:extLst>
              <a:ext uri="{FF2B5EF4-FFF2-40B4-BE49-F238E27FC236}">
                <a16:creationId xmlns:a16="http://schemas.microsoft.com/office/drawing/2014/main" id="{D2968244-A02E-4072-944E-6612E3F6938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9388" y="1557338"/>
            <a:ext cx="792162" cy="1227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0" marR="0" lvl="0" indent="0" algn="l" defTabSz="449263" rtl="0" eaLnBrk="1" fontAlgn="base" latinLnBrk="0" hangingPunct="1">
              <a:lnSpc>
                <a:spcPct val="125000"/>
              </a:lnSpc>
              <a:spcBef>
                <a:spcPct val="30000"/>
              </a:spcBef>
              <a:spcAft>
                <a:spcPct val="2000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  <a:defRPr/>
            </a:pPr>
            <a:r>
              <a:rPr kumimoji="0" lang="en-GB" altLang="en-US" sz="16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600</a:t>
            </a:r>
          </a:p>
          <a:p>
            <a:pPr marL="0" marR="0" lvl="0" indent="0" algn="l" defTabSz="449263" rtl="0" eaLnBrk="1" fontAlgn="base" latinLnBrk="0" hangingPunct="1">
              <a:lnSpc>
                <a:spcPct val="125000"/>
              </a:lnSpc>
              <a:spcBef>
                <a:spcPct val="30000"/>
              </a:spcBef>
              <a:spcAft>
                <a:spcPct val="2000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  <a:defRPr/>
            </a:pPr>
            <a:r>
              <a:rPr kumimoji="0" lang="en-GB" altLang="en-US" sz="16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400</a:t>
            </a:r>
          </a:p>
          <a:p>
            <a:pPr marL="0" marR="0" lvl="0" indent="0" algn="l" defTabSz="449263" rtl="0" eaLnBrk="1" fontAlgn="base" latinLnBrk="0" hangingPunct="1">
              <a:lnSpc>
                <a:spcPct val="125000"/>
              </a:lnSpc>
              <a:spcBef>
                <a:spcPct val="30000"/>
              </a:spcBef>
              <a:spcAft>
                <a:spcPct val="2000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  <a:defRPr/>
            </a:pPr>
            <a:r>
              <a:rPr kumimoji="0" lang="en-GB" altLang="en-US" sz="16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200</a:t>
            </a:r>
          </a:p>
        </p:txBody>
      </p:sp>
      <p:sp>
        <p:nvSpPr>
          <p:cNvPr id="16394" name="Rectangle 3">
            <a:extLst>
              <a:ext uri="{FF2B5EF4-FFF2-40B4-BE49-F238E27FC236}">
                <a16:creationId xmlns:a16="http://schemas.microsoft.com/office/drawing/2014/main" id="{2202FCC7-460D-40CB-80F8-5C92A26784D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243888" y="1341438"/>
            <a:ext cx="792162" cy="1844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0" marR="0" lvl="0" indent="0" algn="l" defTabSz="449263" rtl="0" eaLnBrk="1" fontAlgn="base" latinLnBrk="0" hangingPunct="1">
              <a:lnSpc>
                <a:spcPct val="210000"/>
              </a:lnSpc>
              <a:spcBef>
                <a:spcPct val="30000"/>
              </a:spcBef>
              <a:spcAft>
                <a:spcPct val="2000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  <a:defRPr/>
            </a:pPr>
            <a:r>
              <a:rPr kumimoji="0" lang="en-GB" altLang="en-US" sz="16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2.0</a:t>
            </a:r>
          </a:p>
          <a:p>
            <a:pPr marL="0" marR="0" lvl="0" indent="0" algn="l" defTabSz="449263" rtl="0" eaLnBrk="1" fontAlgn="base" latinLnBrk="0" hangingPunct="1">
              <a:lnSpc>
                <a:spcPct val="210000"/>
              </a:lnSpc>
              <a:spcBef>
                <a:spcPct val="30000"/>
              </a:spcBef>
              <a:spcAft>
                <a:spcPct val="2000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  <a:defRPr/>
            </a:pPr>
            <a:r>
              <a:rPr kumimoji="0" lang="en-GB" altLang="en-US" sz="16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1.0</a:t>
            </a:r>
          </a:p>
          <a:p>
            <a:pPr marL="0" marR="0" lvl="0" indent="0" algn="l" defTabSz="449263" rtl="0" eaLnBrk="1" fontAlgn="base" latinLnBrk="0" hangingPunct="1">
              <a:lnSpc>
                <a:spcPct val="210000"/>
              </a:lnSpc>
              <a:spcBef>
                <a:spcPct val="30000"/>
              </a:spcBef>
              <a:spcAft>
                <a:spcPct val="2000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  <a:defRPr/>
            </a:pPr>
            <a:r>
              <a:rPr kumimoji="0" lang="en-GB" altLang="en-US" sz="16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0.0</a:t>
            </a:r>
          </a:p>
        </p:txBody>
      </p:sp>
      <p:sp>
        <p:nvSpPr>
          <p:cNvPr id="16395" name="Rectangle 3">
            <a:extLst>
              <a:ext uri="{FF2B5EF4-FFF2-40B4-BE49-F238E27FC236}">
                <a16:creationId xmlns:a16="http://schemas.microsoft.com/office/drawing/2014/main" id="{E2D2E8A0-5881-42D0-8E17-4113FF8D57A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92950" y="1331913"/>
            <a:ext cx="1879600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0" marR="0" lvl="0" indent="0" algn="l" defTabSz="449263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2000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  <a:defRPr/>
            </a:pPr>
            <a:r>
              <a:rPr kumimoji="0" lang="en-GB" altLang="en-US" sz="16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Ne (x10</a:t>
            </a:r>
            <a:r>
              <a:rPr kumimoji="0" lang="en-GB" altLang="en-US" sz="1600" b="1" i="0" u="none" strike="noStrike" kern="1200" cap="none" spc="0" normalizeH="0" baseline="3000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11</a:t>
            </a:r>
            <a:r>
              <a:rPr kumimoji="0" lang="en-GB" altLang="en-US" sz="16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 m</a:t>
            </a:r>
            <a:r>
              <a:rPr kumimoji="0" lang="en-GB" altLang="en-US" sz="1600" b="1" i="0" u="none" strike="noStrike" kern="1200" cap="none" spc="0" normalizeH="0" baseline="3000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-3</a:t>
            </a:r>
            <a:r>
              <a:rPr kumimoji="0" lang="en-GB" altLang="en-US" sz="16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)</a:t>
            </a:r>
          </a:p>
        </p:txBody>
      </p:sp>
      <p:sp>
        <p:nvSpPr>
          <p:cNvPr id="16396" name="Rectangle 3">
            <a:extLst>
              <a:ext uri="{FF2B5EF4-FFF2-40B4-BE49-F238E27FC236}">
                <a16:creationId xmlns:a16="http://schemas.microsoft.com/office/drawing/2014/main" id="{7C64503B-EB06-4704-9CE3-A31B3AB14E0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7950" y="1341438"/>
            <a:ext cx="1879600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0" marR="0" lvl="0" indent="0" algn="l" defTabSz="449263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2000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  <a:defRPr/>
            </a:pPr>
            <a:r>
              <a:rPr kumimoji="0" lang="en-GB" altLang="en-US" sz="16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Alt (km)</a:t>
            </a:r>
          </a:p>
        </p:txBody>
      </p:sp>
      <p:pic>
        <p:nvPicPr>
          <p:cNvPr id="16397" name="Picture 1">
            <a:extLst>
              <a:ext uri="{FF2B5EF4-FFF2-40B4-BE49-F238E27FC236}">
                <a16:creationId xmlns:a16="http://schemas.microsoft.com/office/drawing/2014/main" id="{29041F59-015E-4D1A-8D6C-107C9CDFAD6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763" y="1700213"/>
            <a:ext cx="6813550" cy="1231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6398" name="Straight Connector 4">
            <a:extLst>
              <a:ext uri="{FF2B5EF4-FFF2-40B4-BE49-F238E27FC236}">
                <a16:creationId xmlns:a16="http://schemas.microsoft.com/office/drawing/2014/main" id="{76773465-8B01-40B2-AC87-0EE5C21F668E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777875" y="2924175"/>
            <a:ext cx="276225" cy="0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6399" name="Straight Connector 18">
            <a:extLst>
              <a:ext uri="{FF2B5EF4-FFF2-40B4-BE49-F238E27FC236}">
                <a16:creationId xmlns:a16="http://schemas.microsoft.com/office/drawing/2014/main" id="{32AE8B80-5CC3-4DCD-BDDD-8157BC9AED10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930275" y="2973388"/>
            <a:ext cx="6594475" cy="0"/>
          </a:xfrm>
          <a:prstGeom prst="line">
            <a:avLst/>
          </a:prstGeom>
          <a:noFill/>
          <a:ln w="635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6400" name="Straight Connector 8">
            <a:extLst>
              <a:ext uri="{FF2B5EF4-FFF2-40B4-BE49-F238E27FC236}">
                <a16:creationId xmlns:a16="http://schemas.microsoft.com/office/drawing/2014/main" id="{A5B78BB8-1017-4E02-ADB1-0C882C52ED3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979613" y="2930525"/>
            <a:ext cx="0" cy="7143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6401" name="Straight Connector 23">
            <a:extLst>
              <a:ext uri="{FF2B5EF4-FFF2-40B4-BE49-F238E27FC236}">
                <a16:creationId xmlns:a16="http://schemas.microsoft.com/office/drawing/2014/main" id="{089C1905-6195-4C93-B232-1BA613153C66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132138" y="2930525"/>
            <a:ext cx="0" cy="7143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6402" name="Straight Connector 24">
            <a:extLst>
              <a:ext uri="{FF2B5EF4-FFF2-40B4-BE49-F238E27FC236}">
                <a16:creationId xmlns:a16="http://schemas.microsoft.com/office/drawing/2014/main" id="{6EE6BECB-B72E-48D5-AE1C-CB9EE51A6FD9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211638" y="2930525"/>
            <a:ext cx="0" cy="7143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6403" name="Straight Connector 25">
            <a:extLst>
              <a:ext uri="{FF2B5EF4-FFF2-40B4-BE49-F238E27FC236}">
                <a16:creationId xmlns:a16="http://schemas.microsoft.com/office/drawing/2014/main" id="{B058DE54-16A3-4823-9B4D-68412181BF0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292725" y="2930525"/>
            <a:ext cx="0" cy="7143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6404" name="Straight Connector 26">
            <a:extLst>
              <a:ext uri="{FF2B5EF4-FFF2-40B4-BE49-F238E27FC236}">
                <a16:creationId xmlns:a16="http://schemas.microsoft.com/office/drawing/2014/main" id="{2C51E1B3-5104-46DE-8317-FE3E7FC5AF3A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443663" y="2930525"/>
            <a:ext cx="0" cy="7143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3" name="Rectangle 22">
            <a:extLst>
              <a:ext uri="{FF2B5EF4-FFF2-40B4-BE49-F238E27FC236}">
                <a16:creationId xmlns:a16="http://schemas.microsoft.com/office/drawing/2014/main" id="{AB4059CB-E6F2-4D00-ABAE-E391816DB9A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79613" y="2170113"/>
            <a:ext cx="3240087" cy="538162"/>
          </a:xfrm>
          <a:prstGeom prst="rect">
            <a:avLst/>
          </a:prstGeom>
          <a:noFill/>
          <a:ln w="50800">
            <a:solidFill>
              <a:srgbClr val="FF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marL="0" marR="0" lvl="0" indent="0" algn="l" defTabSz="449263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  <a:defRPr/>
            </a:pPr>
            <a:endParaRPr kumimoji="0" lang="en-US" altLang="en-US" sz="2800" b="0" i="0" u="none" strike="noStrike" kern="1200" cap="none" spc="0" normalizeH="0" baseline="0" noProof="0">
              <a:ln>
                <a:noFill/>
              </a:ln>
              <a:solidFill>
                <a:srgbClr val="004D75"/>
              </a:solidFill>
              <a:effectLst/>
              <a:uLnTx/>
              <a:uFillTx/>
              <a:latin typeface="Verdana" panose="020B0604030504040204" pitchFamily="34" charset="0"/>
              <a:ea typeface="MS PGothic" panose="020B0600070205080204" pitchFamily="34" charset="-128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499014D7-6DBD-4040-8094-27E47398F84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0" y="3860800"/>
            <a:ext cx="8170863" cy="1439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53918DFA-CC09-4ED6-BF59-61E7E2BC83D3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539750" y="2708275"/>
            <a:ext cx="1439863" cy="1152525"/>
          </a:xfrm>
          <a:prstGeom prst="line">
            <a:avLst/>
          </a:prstGeom>
          <a:noFill/>
          <a:ln w="50800">
            <a:solidFill>
              <a:srgbClr val="FF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67183860-B684-422A-BFB0-585D634BEE6C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219700" y="2708275"/>
            <a:ext cx="3455988" cy="1152525"/>
          </a:xfrm>
          <a:prstGeom prst="line">
            <a:avLst/>
          </a:prstGeom>
          <a:noFill/>
          <a:ln w="50800">
            <a:solidFill>
              <a:srgbClr val="FF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681FE41E-0C52-49FA-8455-8C9A78261DF2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87350" y="4581525"/>
            <a:ext cx="8505825" cy="0"/>
          </a:xfrm>
          <a:prstGeom prst="line">
            <a:avLst/>
          </a:prstGeom>
          <a:noFill/>
          <a:ln w="50800">
            <a:solidFill>
              <a:srgbClr val="FF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1" name="Rectangle 3">
            <a:extLst>
              <a:ext uri="{FF2B5EF4-FFF2-40B4-BE49-F238E27FC236}">
                <a16:creationId xmlns:a16="http://schemas.microsoft.com/office/drawing/2014/main" id="{78A64268-4C0C-46B4-929E-CE7191BD3DF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1000" y="5516563"/>
            <a:ext cx="83058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6800" rIns="90000" bIns="46800"/>
          <a:lstStyle>
            <a:lvl1pPr>
              <a:lnSpc>
                <a:spcPct val="110000"/>
              </a:lnSpc>
              <a:spcBef>
                <a:spcPts val="675"/>
              </a:spcBef>
              <a:spcAft>
                <a:spcPts val="45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>
                <a:solidFill>
                  <a:srgbClr val="004D75"/>
                </a:solidFill>
                <a:latin typeface="Verdana" panose="020B0604030504040204" pitchFamily="34" charset="0"/>
                <a:ea typeface="MS PGothic" panose="020B0600070205080204" pitchFamily="34" charset="-128"/>
                <a:cs typeface="Arial Unicode MS" charset="0"/>
              </a:defRPr>
            </a:lvl1pPr>
            <a:lvl2pPr>
              <a:lnSpc>
                <a:spcPct val="90000"/>
              </a:lnSpc>
              <a:spcBef>
                <a:spcPts val="375"/>
              </a:spcBef>
              <a:spcAft>
                <a:spcPts val="188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1500">
                <a:solidFill>
                  <a:srgbClr val="004D75"/>
                </a:solidFill>
                <a:latin typeface="Verdana" panose="020B0604030504040204" pitchFamily="34" charset="0"/>
                <a:ea typeface="Arial Unicode MS" charset="0"/>
                <a:cs typeface="Arial Unicode MS" charset="0"/>
              </a:defRPr>
            </a:lvl2pPr>
            <a:lvl3pPr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1200">
                <a:solidFill>
                  <a:srgbClr val="004D75"/>
                </a:solidFill>
                <a:latin typeface="Verdana" panose="020B0604030504040204" pitchFamily="34" charset="0"/>
                <a:ea typeface="Arial Unicode MS" charset="0"/>
                <a:cs typeface="Arial Unicode MS" charset="0"/>
              </a:defRPr>
            </a:lvl3pPr>
            <a:lvl4pPr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1200">
                <a:solidFill>
                  <a:srgbClr val="004D75"/>
                </a:solidFill>
                <a:latin typeface="Verdana" panose="020B0604030504040204" pitchFamily="34" charset="0"/>
                <a:ea typeface="Arial Unicode MS" charset="0"/>
                <a:cs typeface="Arial Unicode MS" charset="0"/>
              </a:defRPr>
            </a:lvl4pPr>
            <a:lvl5pPr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1200">
                <a:solidFill>
                  <a:srgbClr val="004D75"/>
                </a:solidFill>
                <a:latin typeface="Verdana" panose="020B0604030504040204" pitchFamily="34" charset="0"/>
                <a:ea typeface="Arial Unicode MS" charset="0"/>
                <a:cs typeface="Arial Unicode MS" charset="0"/>
              </a:defRPr>
            </a:lvl5pPr>
            <a:lvl6pPr marL="2514600" indent="-228600" defTabSz="449263" eaLnBrk="0" fontAlgn="base" hangingPunct="0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1200">
                <a:solidFill>
                  <a:srgbClr val="004D75"/>
                </a:solidFill>
                <a:latin typeface="Verdana" panose="020B0604030504040204" pitchFamily="34" charset="0"/>
                <a:ea typeface="Arial Unicode MS" charset="0"/>
                <a:cs typeface="Arial Unicode MS" charset="0"/>
              </a:defRPr>
            </a:lvl6pPr>
            <a:lvl7pPr marL="2971800" indent="-228600" defTabSz="449263" eaLnBrk="0" fontAlgn="base" hangingPunct="0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1200">
                <a:solidFill>
                  <a:srgbClr val="004D75"/>
                </a:solidFill>
                <a:latin typeface="Verdana" panose="020B0604030504040204" pitchFamily="34" charset="0"/>
                <a:ea typeface="Arial Unicode MS" charset="0"/>
                <a:cs typeface="Arial Unicode MS" charset="0"/>
              </a:defRPr>
            </a:lvl7pPr>
            <a:lvl8pPr marL="3429000" indent="-228600" defTabSz="449263" eaLnBrk="0" fontAlgn="base" hangingPunct="0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1200">
                <a:solidFill>
                  <a:srgbClr val="004D75"/>
                </a:solidFill>
                <a:latin typeface="Verdana" panose="020B0604030504040204" pitchFamily="34" charset="0"/>
                <a:ea typeface="Arial Unicode MS" charset="0"/>
                <a:cs typeface="Arial Unicode MS" charset="0"/>
              </a:defRPr>
            </a:lvl8pPr>
            <a:lvl9pPr marL="3886200" indent="-228600" defTabSz="449263" eaLnBrk="0" fontAlgn="base" hangingPunct="0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1200">
                <a:solidFill>
                  <a:srgbClr val="004D75"/>
                </a:solidFill>
                <a:latin typeface="Verdana" panose="020B0604030504040204" pitchFamily="34" charset="0"/>
                <a:ea typeface="Arial Unicode MS" charset="0"/>
                <a:cs typeface="Arial Unicode MS" charset="0"/>
              </a:defRPr>
            </a:lvl9pPr>
          </a:lstStyle>
          <a:p>
            <a:pPr marL="0" marR="0" lvl="0" indent="0" algn="l" defTabSz="449263" rtl="0" eaLnBrk="1" fontAlgn="base" latinLnBrk="0" hangingPunct="1">
              <a:lnSpc>
                <a:spcPct val="110000"/>
              </a:lnSpc>
              <a:spcBef>
                <a:spcPts val="675"/>
              </a:spcBef>
              <a:spcAft>
                <a:spcPts val="450"/>
              </a:spcAft>
              <a:buClr>
                <a:srgbClr val="000000"/>
              </a:buClr>
              <a:buSzPct val="100000"/>
              <a:buFontTx/>
              <a:buNone/>
              <a:tabLst/>
              <a:defRPr/>
            </a:pPr>
            <a:r>
              <a:rPr kumimoji="0" lang="en-GB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4D75"/>
                </a:solidFill>
                <a:effectLst/>
                <a:uLnTx/>
                <a:uFillTx/>
                <a:latin typeface="Verdana" panose="020B0604030504040204" pitchFamily="34" charset="0"/>
                <a:ea typeface="MS PGothic" panose="020B0600070205080204" pitchFamily="34" charset="-128"/>
              </a:rPr>
              <a:t>Peak Altitude:	270 km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31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CC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6">
            <a:extLst>
              <a:ext uri="{FF2B5EF4-FFF2-40B4-BE49-F238E27FC236}">
                <a16:creationId xmlns:a16="http://schemas.microsoft.com/office/drawing/2014/main" id="{317C959A-841E-4EFE-AE8B-F27A3B9AFCA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0" y="908050"/>
            <a:ext cx="4508500" cy="287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1" name="Date Placeholder 3">
            <a:extLst>
              <a:ext uri="{FF2B5EF4-FFF2-40B4-BE49-F238E27FC236}">
                <a16:creationId xmlns:a16="http://schemas.microsoft.com/office/drawing/2014/main" id="{3DA6C0A9-25FF-438B-B94E-A6A730117168}"/>
              </a:ext>
            </a:extLst>
          </p:cNvPr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>
            <a:lvl1pPr>
              <a:lnSpc>
                <a:spcPct val="110000"/>
              </a:lnSpc>
              <a:spcBef>
                <a:spcPts val="675"/>
              </a:spcBef>
              <a:spcAft>
                <a:spcPts val="45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4D75"/>
                </a:solidFill>
                <a:latin typeface="Verdana" panose="020B0604030504040204" pitchFamily="34" charset="0"/>
                <a:ea typeface="MS PGothic" panose="020B0600070205080204" pitchFamily="34" charset="-128"/>
                <a:cs typeface="Arial Unicode MS" charset="0"/>
              </a:defRPr>
            </a:lvl1pPr>
            <a:lvl2pPr>
              <a:lnSpc>
                <a:spcPct val="90000"/>
              </a:lnSpc>
              <a:spcBef>
                <a:spcPts val="375"/>
              </a:spcBef>
              <a:spcAft>
                <a:spcPts val="188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500">
                <a:solidFill>
                  <a:srgbClr val="004D75"/>
                </a:solidFill>
                <a:latin typeface="Verdana" panose="020B0604030504040204" pitchFamily="34" charset="0"/>
                <a:ea typeface="Arial Unicode MS" charset="0"/>
                <a:cs typeface="Arial Unicode MS" charset="0"/>
              </a:defRPr>
            </a:lvl2pPr>
            <a:lvl3pPr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4D75"/>
                </a:solidFill>
                <a:latin typeface="Verdana" panose="020B0604030504040204" pitchFamily="34" charset="0"/>
                <a:ea typeface="Arial Unicode MS" charset="0"/>
                <a:cs typeface="Arial Unicode MS" charset="0"/>
              </a:defRPr>
            </a:lvl3pPr>
            <a:lvl4pPr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4D75"/>
                </a:solidFill>
                <a:latin typeface="Verdana" panose="020B0604030504040204" pitchFamily="34" charset="0"/>
                <a:ea typeface="Arial Unicode MS" charset="0"/>
                <a:cs typeface="Arial Unicode MS" charset="0"/>
              </a:defRPr>
            </a:lvl4pPr>
            <a:lvl5pPr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4D75"/>
                </a:solidFill>
                <a:latin typeface="Verdana" panose="020B0604030504040204" pitchFamily="34" charset="0"/>
                <a:ea typeface="Arial Unicode MS" charset="0"/>
                <a:cs typeface="Arial Unicode MS" charset="0"/>
              </a:defRPr>
            </a:lvl5pPr>
            <a:lvl6pPr marL="2514600" indent="-228600" defTabSz="449263" eaLnBrk="0" fontAlgn="base" hangingPunct="0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4D75"/>
                </a:solidFill>
                <a:latin typeface="Verdana" panose="020B0604030504040204" pitchFamily="34" charset="0"/>
                <a:ea typeface="Arial Unicode MS" charset="0"/>
                <a:cs typeface="Arial Unicode MS" charset="0"/>
              </a:defRPr>
            </a:lvl6pPr>
            <a:lvl7pPr marL="2971800" indent="-228600" defTabSz="449263" eaLnBrk="0" fontAlgn="base" hangingPunct="0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4D75"/>
                </a:solidFill>
                <a:latin typeface="Verdana" panose="020B0604030504040204" pitchFamily="34" charset="0"/>
                <a:ea typeface="Arial Unicode MS" charset="0"/>
                <a:cs typeface="Arial Unicode MS" charset="0"/>
              </a:defRPr>
            </a:lvl7pPr>
            <a:lvl8pPr marL="3429000" indent="-228600" defTabSz="449263" eaLnBrk="0" fontAlgn="base" hangingPunct="0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4D75"/>
                </a:solidFill>
                <a:latin typeface="Verdana" panose="020B0604030504040204" pitchFamily="34" charset="0"/>
                <a:ea typeface="Arial Unicode MS" charset="0"/>
                <a:cs typeface="Arial Unicode MS" charset="0"/>
              </a:defRPr>
            </a:lvl8pPr>
            <a:lvl9pPr marL="3886200" indent="-228600" defTabSz="449263" eaLnBrk="0" fontAlgn="base" hangingPunct="0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4D75"/>
                </a:solidFill>
                <a:latin typeface="Verdana" panose="020B0604030504040204" pitchFamily="34" charset="0"/>
                <a:ea typeface="Arial Unicode MS" charset="0"/>
                <a:cs typeface="Arial Unicode MS" charset="0"/>
              </a:defRPr>
            </a:lvl9pPr>
          </a:lstStyle>
          <a:p>
            <a:pPr marL="0" marR="0" lvl="0" indent="0" algn="l" defTabSz="44926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fld id="{F32C0560-22F5-410B-9D82-12B91389760A}" type="datetime4">
              <a:rPr kumimoji="0" lang="en-GB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4D75"/>
                </a:solidFill>
                <a:effectLst/>
                <a:uLnTx/>
                <a:uFillTx/>
                <a:latin typeface="Verdana" panose="020B060403050404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pPr marL="0" marR="0" lvl="0" indent="0" algn="l" defTabSz="449263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Pct val="100000"/>
                <a:buFontTx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/>
              </a:pPr>
              <a:t>18 July 2019</a:t>
            </a:fld>
            <a:endParaRPr kumimoji="0" lang="en-GB" altLang="en-US" sz="1200" b="0" i="0" u="none" strike="noStrike" kern="1200" cap="none" spc="0" normalizeH="0" baseline="0" noProof="0">
              <a:ln>
                <a:noFill/>
              </a:ln>
              <a:solidFill>
                <a:srgbClr val="004D75"/>
              </a:solidFill>
              <a:effectLst/>
              <a:uLnTx/>
              <a:uFillTx/>
              <a:latin typeface="Verdana" panose="020B0604030504040204" pitchFamily="34" charset="0"/>
              <a:ea typeface="MS PGothic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17412" name="Slide Number Placeholder 4">
            <a:extLst>
              <a:ext uri="{FF2B5EF4-FFF2-40B4-BE49-F238E27FC236}">
                <a16:creationId xmlns:a16="http://schemas.microsoft.com/office/drawing/2014/main" id="{185C25F5-EF5B-4870-85C1-2A0458885EC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lnSpc>
                <a:spcPct val="110000"/>
              </a:lnSpc>
              <a:spcBef>
                <a:spcPts val="675"/>
              </a:spcBef>
              <a:spcAft>
                <a:spcPts val="45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4D75"/>
                </a:solidFill>
                <a:latin typeface="Verdana" panose="020B0604030504040204" pitchFamily="34" charset="0"/>
                <a:ea typeface="MS PGothic" panose="020B0600070205080204" pitchFamily="34" charset="-128"/>
                <a:cs typeface="Arial Unicode MS" charset="0"/>
              </a:defRPr>
            </a:lvl1pPr>
            <a:lvl2pPr>
              <a:lnSpc>
                <a:spcPct val="90000"/>
              </a:lnSpc>
              <a:spcBef>
                <a:spcPts val="375"/>
              </a:spcBef>
              <a:spcAft>
                <a:spcPts val="188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500">
                <a:solidFill>
                  <a:srgbClr val="004D75"/>
                </a:solidFill>
                <a:latin typeface="Verdana" panose="020B0604030504040204" pitchFamily="34" charset="0"/>
                <a:ea typeface="Arial Unicode MS" charset="0"/>
                <a:cs typeface="Arial Unicode MS" charset="0"/>
              </a:defRPr>
            </a:lvl2pPr>
            <a:lvl3pPr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4D75"/>
                </a:solidFill>
                <a:latin typeface="Verdana" panose="020B0604030504040204" pitchFamily="34" charset="0"/>
                <a:ea typeface="Arial Unicode MS" charset="0"/>
                <a:cs typeface="Arial Unicode MS" charset="0"/>
              </a:defRPr>
            </a:lvl3pPr>
            <a:lvl4pPr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4D75"/>
                </a:solidFill>
                <a:latin typeface="Verdana" panose="020B0604030504040204" pitchFamily="34" charset="0"/>
                <a:ea typeface="Arial Unicode MS" charset="0"/>
                <a:cs typeface="Arial Unicode MS" charset="0"/>
              </a:defRPr>
            </a:lvl4pPr>
            <a:lvl5pPr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4D75"/>
                </a:solidFill>
                <a:latin typeface="Verdana" panose="020B0604030504040204" pitchFamily="34" charset="0"/>
                <a:ea typeface="Arial Unicode MS" charset="0"/>
                <a:cs typeface="Arial Unicode MS" charset="0"/>
              </a:defRPr>
            </a:lvl5pPr>
            <a:lvl6pPr marL="2514600" indent="-228600" defTabSz="449263" eaLnBrk="0" fontAlgn="base" hangingPunct="0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4D75"/>
                </a:solidFill>
                <a:latin typeface="Verdana" panose="020B0604030504040204" pitchFamily="34" charset="0"/>
                <a:ea typeface="Arial Unicode MS" charset="0"/>
                <a:cs typeface="Arial Unicode MS" charset="0"/>
              </a:defRPr>
            </a:lvl6pPr>
            <a:lvl7pPr marL="2971800" indent="-228600" defTabSz="449263" eaLnBrk="0" fontAlgn="base" hangingPunct="0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4D75"/>
                </a:solidFill>
                <a:latin typeface="Verdana" panose="020B0604030504040204" pitchFamily="34" charset="0"/>
                <a:ea typeface="Arial Unicode MS" charset="0"/>
                <a:cs typeface="Arial Unicode MS" charset="0"/>
              </a:defRPr>
            </a:lvl7pPr>
            <a:lvl8pPr marL="3429000" indent="-228600" defTabSz="449263" eaLnBrk="0" fontAlgn="base" hangingPunct="0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4D75"/>
                </a:solidFill>
                <a:latin typeface="Verdana" panose="020B0604030504040204" pitchFamily="34" charset="0"/>
                <a:ea typeface="Arial Unicode MS" charset="0"/>
                <a:cs typeface="Arial Unicode MS" charset="0"/>
              </a:defRPr>
            </a:lvl8pPr>
            <a:lvl9pPr marL="3886200" indent="-228600" defTabSz="449263" eaLnBrk="0" fontAlgn="base" hangingPunct="0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4D75"/>
                </a:solidFill>
                <a:latin typeface="Verdana" panose="020B0604030504040204" pitchFamily="34" charset="0"/>
                <a:ea typeface="Arial Unicode MS" charset="0"/>
                <a:cs typeface="Arial Unicode MS" charset="0"/>
              </a:defRPr>
            </a:lvl9pPr>
          </a:lstStyle>
          <a:p>
            <a:pPr marL="0" marR="0" lvl="0" indent="0" algn="r" defTabSz="44926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fld id="{91805FED-8682-42CE-AE75-48176E25F980}" type="slidenum">
              <a:rPr kumimoji="0" lang="en-GB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4D75"/>
                </a:solidFill>
                <a:effectLst/>
                <a:uLnTx/>
                <a:uFillTx/>
                <a:latin typeface="Verdana" panose="020B060403050404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pPr marL="0" marR="0" lvl="0" indent="0" algn="r" defTabSz="449263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Pct val="100000"/>
                <a:buFontTx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/>
              </a:pPr>
              <a:t>27</a:t>
            </a:fld>
            <a:endParaRPr kumimoji="0" lang="en-GB" altLang="en-US" sz="1200" b="0" i="0" u="none" strike="noStrike" kern="1200" cap="none" spc="0" normalizeH="0" baseline="0" noProof="0">
              <a:ln>
                <a:noFill/>
              </a:ln>
              <a:solidFill>
                <a:srgbClr val="004D75"/>
              </a:solidFill>
              <a:effectLst/>
              <a:uLnTx/>
              <a:uFillTx/>
              <a:latin typeface="Verdana" panose="020B0604030504040204" pitchFamily="34" charset="0"/>
              <a:ea typeface="MS PGothic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17413" name="Rectangle 2">
            <a:extLst>
              <a:ext uri="{FF2B5EF4-FFF2-40B4-BE49-F238E27FC236}">
                <a16:creationId xmlns:a16="http://schemas.microsoft.com/office/drawing/2014/main" id="{380847E9-0BF7-43F8-B92C-017ED802DE6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Structuring Ratio</a:t>
            </a:r>
          </a:p>
        </p:txBody>
      </p:sp>
      <p:pic>
        <p:nvPicPr>
          <p:cNvPr id="17414" name="Picture 5">
            <a:extLst>
              <a:ext uri="{FF2B5EF4-FFF2-40B4-BE49-F238E27FC236}">
                <a16:creationId xmlns:a16="http://schemas.microsoft.com/office/drawing/2014/main" id="{E52E54E2-B92A-4570-A356-886AED7AE26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0" y="3860800"/>
            <a:ext cx="8170863" cy="1439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7415" name="Straight Connector 29">
            <a:extLst>
              <a:ext uri="{FF2B5EF4-FFF2-40B4-BE49-F238E27FC236}">
                <a16:creationId xmlns:a16="http://schemas.microsoft.com/office/drawing/2014/main" id="{A0F5C17A-7218-4518-AD92-F3878B99B328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87350" y="4581525"/>
            <a:ext cx="8505825" cy="0"/>
          </a:xfrm>
          <a:prstGeom prst="line">
            <a:avLst/>
          </a:prstGeom>
          <a:noFill/>
          <a:ln w="50800">
            <a:solidFill>
              <a:srgbClr val="FF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7416" name="Rectangle 3">
            <a:extLst>
              <a:ext uri="{FF2B5EF4-FFF2-40B4-BE49-F238E27FC236}">
                <a16:creationId xmlns:a16="http://schemas.microsoft.com/office/drawing/2014/main" id="{BDBD6E04-A7B9-4307-B808-C495814214F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1000" y="5516563"/>
            <a:ext cx="83058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6800" rIns="90000" bIns="46800"/>
          <a:lstStyle>
            <a:lvl1pPr>
              <a:lnSpc>
                <a:spcPct val="110000"/>
              </a:lnSpc>
              <a:spcBef>
                <a:spcPts val="675"/>
              </a:spcBef>
              <a:spcAft>
                <a:spcPts val="45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>
                <a:solidFill>
                  <a:srgbClr val="004D75"/>
                </a:solidFill>
                <a:latin typeface="Verdana" panose="020B0604030504040204" pitchFamily="34" charset="0"/>
                <a:ea typeface="MS PGothic" panose="020B0600070205080204" pitchFamily="34" charset="-128"/>
                <a:cs typeface="Arial Unicode MS" charset="0"/>
              </a:defRPr>
            </a:lvl1pPr>
            <a:lvl2pPr>
              <a:lnSpc>
                <a:spcPct val="90000"/>
              </a:lnSpc>
              <a:spcBef>
                <a:spcPts val="375"/>
              </a:spcBef>
              <a:spcAft>
                <a:spcPts val="188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1500">
                <a:solidFill>
                  <a:srgbClr val="004D75"/>
                </a:solidFill>
                <a:latin typeface="Verdana" panose="020B0604030504040204" pitchFamily="34" charset="0"/>
                <a:ea typeface="Arial Unicode MS" charset="0"/>
                <a:cs typeface="Arial Unicode MS" charset="0"/>
              </a:defRPr>
            </a:lvl2pPr>
            <a:lvl3pPr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1200">
                <a:solidFill>
                  <a:srgbClr val="004D75"/>
                </a:solidFill>
                <a:latin typeface="Verdana" panose="020B0604030504040204" pitchFamily="34" charset="0"/>
                <a:ea typeface="Arial Unicode MS" charset="0"/>
                <a:cs typeface="Arial Unicode MS" charset="0"/>
              </a:defRPr>
            </a:lvl3pPr>
            <a:lvl4pPr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1200">
                <a:solidFill>
                  <a:srgbClr val="004D75"/>
                </a:solidFill>
                <a:latin typeface="Verdana" panose="020B0604030504040204" pitchFamily="34" charset="0"/>
                <a:ea typeface="Arial Unicode MS" charset="0"/>
                <a:cs typeface="Arial Unicode MS" charset="0"/>
              </a:defRPr>
            </a:lvl4pPr>
            <a:lvl5pPr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1200">
                <a:solidFill>
                  <a:srgbClr val="004D75"/>
                </a:solidFill>
                <a:latin typeface="Verdana" panose="020B0604030504040204" pitchFamily="34" charset="0"/>
                <a:ea typeface="Arial Unicode MS" charset="0"/>
                <a:cs typeface="Arial Unicode MS" charset="0"/>
              </a:defRPr>
            </a:lvl5pPr>
            <a:lvl6pPr marL="2514600" indent="-228600" defTabSz="449263" eaLnBrk="0" fontAlgn="base" hangingPunct="0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1200">
                <a:solidFill>
                  <a:srgbClr val="004D75"/>
                </a:solidFill>
                <a:latin typeface="Verdana" panose="020B0604030504040204" pitchFamily="34" charset="0"/>
                <a:ea typeface="Arial Unicode MS" charset="0"/>
                <a:cs typeface="Arial Unicode MS" charset="0"/>
              </a:defRPr>
            </a:lvl6pPr>
            <a:lvl7pPr marL="2971800" indent="-228600" defTabSz="449263" eaLnBrk="0" fontAlgn="base" hangingPunct="0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1200">
                <a:solidFill>
                  <a:srgbClr val="004D75"/>
                </a:solidFill>
                <a:latin typeface="Verdana" panose="020B0604030504040204" pitchFamily="34" charset="0"/>
                <a:ea typeface="Arial Unicode MS" charset="0"/>
                <a:cs typeface="Arial Unicode MS" charset="0"/>
              </a:defRPr>
            </a:lvl7pPr>
            <a:lvl8pPr marL="3429000" indent="-228600" defTabSz="449263" eaLnBrk="0" fontAlgn="base" hangingPunct="0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1200">
                <a:solidFill>
                  <a:srgbClr val="004D75"/>
                </a:solidFill>
                <a:latin typeface="Verdana" panose="020B0604030504040204" pitchFamily="34" charset="0"/>
                <a:ea typeface="Arial Unicode MS" charset="0"/>
                <a:cs typeface="Arial Unicode MS" charset="0"/>
              </a:defRPr>
            </a:lvl8pPr>
            <a:lvl9pPr marL="3886200" indent="-228600" defTabSz="449263" eaLnBrk="0" fontAlgn="base" hangingPunct="0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1200">
                <a:solidFill>
                  <a:srgbClr val="004D75"/>
                </a:solidFill>
                <a:latin typeface="Verdana" panose="020B0604030504040204" pitchFamily="34" charset="0"/>
                <a:ea typeface="Arial Unicode MS" charset="0"/>
                <a:cs typeface="Arial Unicode MS" charset="0"/>
              </a:defRPr>
            </a:lvl9pPr>
          </a:lstStyle>
          <a:p>
            <a:pPr marL="0" marR="0" lvl="0" indent="0" algn="l" defTabSz="449263" rtl="0" eaLnBrk="1" fontAlgn="base" latinLnBrk="0" hangingPunct="1">
              <a:lnSpc>
                <a:spcPct val="110000"/>
              </a:lnSpc>
              <a:spcBef>
                <a:spcPts val="675"/>
              </a:spcBef>
              <a:spcAft>
                <a:spcPts val="450"/>
              </a:spcAft>
              <a:buClr>
                <a:srgbClr val="000000"/>
              </a:buClr>
              <a:buSzPct val="100000"/>
              <a:buFontTx/>
              <a:buNone/>
              <a:tabLst/>
              <a:defRPr/>
            </a:pPr>
            <a:r>
              <a:rPr kumimoji="0" lang="en-GB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4D75"/>
                </a:solidFill>
                <a:effectLst/>
                <a:uLnTx/>
                <a:uFillTx/>
                <a:latin typeface="Verdana" panose="020B0604030504040204" pitchFamily="34" charset="0"/>
                <a:ea typeface="MS PGothic" panose="020B0600070205080204" pitchFamily="34" charset="-128"/>
              </a:rPr>
              <a:t>Peak Altitude:	270 km</a:t>
            </a:r>
          </a:p>
        </p:txBody>
      </p:sp>
      <p:sp>
        <p:nvSpPr>
          <p:cNvPr id="32" name="Rectangle 3">
            <a:extLst>
              <a:ext uri="{FF2B5EF4-FFF2-40B4-BE49-F238E27FC236}">
                <a16:creationId xmlns:a16="http://schemas.microsoft.com/office/drawing/2014/main" id="{BCACF42B-8AB1-4692-8F78-FD6577829F9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32400" y="1160463"/>
            <a:ext cx="3660775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0" marR="0" lvl="0" indent="0" algn="l" defTabSz="449263" rtl="0" eaLnBrk="1" fontAlgn="base" latinLnBrk="0" hangingPunct="1">
              <a:lnSpc>
                <a:spcPct val="110000"/>
              </a:lnSpc>
              <a:spcBef>
                <a:spcPct val="30000"/>
              </a:spcBef>
              <a:spcAft>
                <a:spcPct val="2000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  <a:defRPr/>
            </a:pPr>
            <a:r>
              <a:rPr kumimoji="0" lang="en-GB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4D75"/>
                </a:solidFill>
                <a:effectLst/>
                <a:uLnTx/>
                <a:uFillTx/>
                <a:latin typeface="Verdana" panose="020B060403050404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Larger Ne:	 	1.8x10</a:t>
            </a:r>
            <a:r>
              <a:rPr kumimoji="0" lang="en-GB" altLang="en-US" sz="1800" b="0" i="0" u="none" strike="noStrike" kern="1200" cap="none" spc="0" normalizeH="0" baseline="30000" noProof="0">
                <a:ln>
                  <a:noFill/>
                </a:ln>
                <a:solidFill>
                  <a:srgbClr val="004D75"/>
                </a:solidFill>
                <a:effectLst/>
                <a:uLnTx/>
                <a:uFillTx/>
                <a:latin typeface="Verdana" panose="020B060403050404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11</a:t>
            </a:r>
            <a:r>
              <a:rPr kumimoji="0" lang="en-GB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4D75"/>
                </a:solidFill>
                <a:effectLst/>
                <a:uLnTx/>
                <a:uFillTx/>
                <a:latin typeface="Verdana" panose="020B060403050404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 m</a:t>
            </a:r>
            <a:r>
              <a:rPr kumimoji="0" lang="en-GB" altLang="en-US" sz="1800" b="0" i="0" u="none" strike="noStrike" kern="1200" cap="none" spc="0" normalizeH="0" baseline="30000" noProof="0">
                <a:ln>
                  <a:noFill/>
                </a:ln>
                <a:solidFill>
                  <a:srgbClr val="004D75"/>
                </a:solidFill>
                <a:effectLst/>
                <a:uLnTx/>
                <a:uFillTx/>
                <a:latin typeface="Verdana" panose="020B060403050404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-3</a:t>
            </a:r>
          </a:p>
        </p:txBody>
      </p:sp>
      <p:sp>
        <p:nvSpPr>
          <p:cNvPr id="33" name="Rectangle 3">
            <a:extLst>
              <a:ext uri="{FF2B5EF4-FFF2-40B4-BE49-F238E27FC236}">
                <a16:creationId xmlns:a16="http://schemas.microsoft.com/office/drawing/2014/main" id="{303B2B04-8B4F-43CE-A82A-538EAAB7A43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19700" y="2052638"/>
            <a:ext cx="3660775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0" marR="0" lvl="0" indent="0" algn="l" defTabSz="449263" rtl="0" eaLnBrk="1" fontAlgn="base" latinLnBrk="0" hangingPunct="1">
              <a:lnSpc>
                <a:spcPct val="110000"/>
              </a:lnSpc>
              <a:spcBef>
                <a:spcPct val="30000"/>
              </a:spcBef>
              <a:spcAft>
                <a:spcPct val="2000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  <a:defRPr/>
            </a:pPr>
            <a:r>
              <a:rPr kumimoji="0" lang="en-GB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4D75"/>
                </a:solidFill>
                <a:effectLst/>
                <a:uLnTx/>
                <a:uFillTx/>
                <a:latin typeface="Verdana" panose="020B060403050404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Smaller Ne:	0.5x10</a:t>
            </a:r>
            <a:r>
              <a:rPr kumimoji="0" lang="en-GB" altLang="en-US" sz="1800" b="0" i="0" u="none" strike="noStrike" kern="1200" cap="none" spc="0" normalizeH="0" baseline="30000" noProof="0">
                <a:ln>
                  <a:noFill/>
                </a:ln>
                <a:solidFill>
                  <a:srgbClr val="004D75"/>
                </a:solidFill>
                <a:effectLst/>
                <a:uLnTx/>
                <a:uFillTx/>
                <a:latin typeface="Verdana" panose="020B060403050404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11</a:t>
            </a:r>
            <a:r>
              <a:rPr kumimoji="0" lang="en-GB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4D75"/>
                </a:solidFill>
                <a:effectLst/>
                <a:uLnTx/>
                <a:uFillTx/>
                <a:latin typeface="Verdana" panose="020B060403050404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 m</a:t>
            </a:r>
            <a:r>
              <a:rPr kumimoji="0" lang="en-GB" altLang="en-US" sz="1800" b="0" i="0" u="none" strike="noStrike" kern="1200" cap="none" spc="0" normalizeH="0" baseline="30000" noProof="0">
                <a:ln>
                  <a:noFill/>
                </a:ln>
                <a:solidFill>
                  <a:srgbClr val="004D75"/>
                </a:solidFill>
                <a:effectLst/>
                <a:uLnTx/>
                <a:uFillTx/>
                <a:latin typeface="Verdana" panose="020B060403050404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-3</a:t>
            </a:r>
          </a:p>
        </p:txBody>
      </p:sp>
      <p:sp>
        <p:nvSpPr>
          <p:cNvPr id="34" name="Rectangle 3">
            <a:extLst>
              <a:ext uri="{FF2B5EF4-FFF2-40B4-BE49-F238E27FC236}">
                <a16:creationId xmlns:a16="http://schemas.microsoft.com/office/drawing/2014/main" id="{46F63395-B9E8-4087-9CB9-3CA9AF0E377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19700" y="2960688"/>
            <a:ext cx="3660775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0" marR="0" lvl="0" indent="0" algn="l" defTabSz="449263" rtl="0" eaLnBrk="1" fontAlgn="base" latinLnBrk="0" hangingPunct="1">
              <a:lnSpc>
                <a:spcPct val="110000"/>
              </a:lnSpc>
              <a:spcBef>
                <a:spcPct val="30000"/>
              </a:spcBef>
              <a:spcAft>
                <a:spcPct val="2000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  <a:defRPr/>
            </a:pPr>
            <a:r>
              <a:rPr kumimoji="0" lang="en-GB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4D75"/>
                </a:solidFill>
                <a:effectLst/>
                <a:uLnTx/>
                <a:uFillTx/>
                <a:latin typeface="Verdana" panose="020B060403050404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Structuring Ratio:	   3.6</a:t>
            </a:r>
            <a:endParaRPr kumimoji="0" lang="en-GB" altLang="en-US" sz="1800" b="0" i="0" u="none" strike="noStrike" kern="1200" cap="none" spc="0" normalizeH="0" baseline="30000" noProof="0">
              <a:ln>
                <a:noFill/>
              </a:ln>
              <a:solidFill>
                <a:srgbClr val="004D75"/>
              </a:solidFill>
              <a:effectLst/>
              <a:uLnTx/>
              <a:uFillTx/>
              <a:latin typeface="Verdana" panose="020B0604030504040204" pitchFamily="34" charset="0"/>
              <a:ea typeface="MS PGothic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88C25849-22AE-4723-B524-A721ADEC55E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47813" y="1557338"/>
            <a:ext cx="3240087" cy="792162"/>
          </a:xfrm>
          <a:prstGeom prst="rect">
            <a:avLst/>
          </a:prstGeom>
          <a:noFill/>
          <a:ln w="50800">
            <a:solidFill>
              <a:srgbClr val="FF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marL="0" marR="0" lvl="0" indent="0" algn="l" defTabSz="449263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  <a:defRPr/>
            </a:pPr>
            <a:endParaRPr kumimoji="0" lang="en-US" altLang="en-US" sz="2800" b="0" i="0" u="none" strike="noStrike" kern="1200" cap="none" spc="0" normalizeH="0" baseline="0" noProof="0">
              <a:ln>
                <a:noFill/>
              </a:ln>
              <a:solidFill>
                <a:srgbClr val="004D75"/>
              </a:solidFill>
              <a:effectLst/>
              <a:uLnTx/>
              <a:uFillTx/>
              <a:latin typeface="Verdana" panose="020B0604030504040204" pitchFamily="34" charset="0"/>
              <a:ea typeface="MS PGothic" panose="020B0600070205080204" pitchFamily="34" charset="-128"/>
            </a:endParaRP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243B5672-2FDA-451F-BC54-C809D128474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47813" y="2708275"/>
            <a:ext cx="3240087" cy="360363"/>
          </a:xfrm>
          <a:prstGeom prst="rect">
            <a:avLst/>
          </a:prstGeom>
          <a:noFill/>
          <a:ln w="50800">
            <a:solidFill>
              <a:srgbClr val="FF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marL="0" marR="0" lvl="0" indent="0" algn="l" defTabSz="449263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  <a:defRPr/>
            </a:pPr>
            <a:endParaRPr kumimoji="0" lang="en-US" altLang="en-US" sz="2800" b="0" i="0" u="none" strike="noStrike" kern="1200" cap="none" spc="0" normalizeH="0" baseline="0" noProof="0">
              <a:ln>
                <a:noFill/>
              </a:ln>
              <a:solidFill>
                <a:srgbClr val="004D75"/>
              </a:solidFill>
              <a:effectLst/>
              <a:uLnTx/>
              <a:uFillTx/>
              <a:latin typeface="Verdana" panose="020B0604030504040204" pitchFamily="34" charset="0"/>
              <a:ea typeface="MS PGothic" panose="020B0600070205080204" pitchFamily="34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animBg="1"/>
      <p:bldP spid="37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extBox 1">
            <a:extLst>
              <a:ext uri="{FF2B5EF4-FFF2-40B4-BE49-F238E27FC236}">
                <a16:creationId xmlns:a16="http://schemas.microsoft.com/office/drawing/2014/main" id="{A0D4E5B9-CB5C-4A44-803D-1F9F7E08F00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7713" y="1074284"/>
            <a:ext cx="8534400" cy="5754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bg1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1pPr>
            <a:lvl2pPr eaLnBrk="0" hangingPunct="0">
              <a:defRPr sz="2800">
                <a:solidFill>
                  <a:schemeClr val="bg1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2pPr>
            <a:lvl3pPr eaLnBrk="0" hangingPunct="0">
              <a:defRPr sz="2800">
                <a:solidFill>
                  <a:schemeClr val="bg1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3pPr>
            <a:lvl4pPr eaLnBrk="0" hangingPunct="0">
              <a:defRPr sz="2800">
                <a:solidFill>
                  <a:schemeClr val="bg1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4pPr>
            <a:lvl5pPr eaLnBrk="0" hangingPunct="0">
              <a:defRPr sz="2800">
                <a:solidFill>
                  <a:schemeClr val="bg1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9pPr>
          </a:lstStyle>
          <a:p>
            <a:pPr marL="0" marR="0" lvl="0" indent="0" algn="l" defTabSz="44926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  <a:defRPr/>
            </a:pPr>
            <a:r>
              <a:rPr kumimoji="0" lang="en-US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 panose="020B0604030504040204" pitchFamily="34" charset="0"/>
                <a:ea typeface="MS PGothic" panose="020B0600070205080204" pitchFamily="34" charset="-128"/>
              </a:rPr>
              <a:t>Data</a:t>
            </a:r>
          </a:p>
          <a:p>
            <a:pPr marL="0" marR="0" lvl="0" indent="0" algn="l" defTabSz="44926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  <a:defRPr/>
            </a:pPr>
            <a:endParaRPr kumimoji="0" lang="en-US" altLang="en-US" sz="2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 panose="020B0604030504040204" pitchFamily="34" charset="0"/>
              <a:ea typeface="MS PGothic" panose="020B0600070205080204" pitchFamily="34" charset="-128"/>
            </a:endParaRPr>
          </a:p>
          <a:p>
            <a:pPr marL="0" marR="0" lvl="0" indent="0" algn="l" defTabSz="44926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FFFFFF"/>
              </a:buClr>
              <a:buSzPct val="100000"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 panose="020B0604030504040204" pitchFamily="34" charset="0"/>
                <a:ea typeface="MS PGothic" panose="020B0600070205080204" pitchFamily="34" charset="-128"/>
              </a:rPr>
              <a:t>ESR: 2-hourly averaged bins advancing by 2-hours</a:t>
            </a:r>
          </a:p>
          <a:p>
            <a:pPr marL="742950" marR="0" lvl="1" indent="-285750" algn="l" defTabSz="44926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FFFFFF"/>
              </a:buClr>
              <a:buSzPct val="100000"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 panose="020B0604030504040204" pitchFamily="34" charset="0"/>
                <a:ea typeface="MS PGothic" panose="020B0600070205080204" pitchFamily="34" charset="-128"/>
              </a:rPr>
              <a:t>Electron density and temperatures in E- and F-regions</a:t>
            </a:r>
          </a:p>
          <a:p>
            <a:pPr marL="742950" marR="0" lvl="1" indent="-285750" algn="l" defTabSz="44926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FFFFFF"/>
              </a:buClr>
              <a:buSzPct val="100000"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 panose="020B0604030504040204" pitchFamily="34" charset="0"/>
                <a:ea typeface="MS PGothic" panose="020B0600070205080204" pitchFamily="34" charset="-128"/>
              </a:rPr>
              <a:t>Ion temperatures in E- and F-regions</a:t>
            </a:r>
          </a:p>
          <a:p>
            <a:pPr marL="742950" marR="0" lvl="1" indent="-285750" algn="l" defTabSz="44926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FFFFFF"/>
              </a:buClr>
              <a:buSzPct val="100000"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 panose="020B0604030504040204" pitchFamily="34" charset="0"/>
                <a:ea typeface="MS PGothic" panose="020B0600070205080204" pitchFamily="34" charset="-128"/>
              </a:rPr>
              <a:t>Plasma structuring ratio calculated from these data</a:t>
            </a:r>
          </a:p>
          <a:p>
            <a:pPr marL="0" marR="0" lvl="0" indent="0" algn="l" defTabSz="44926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FFFFFF"/>
              </a:buClr>
              <a:buSzPct val="100000"/>
              <a:buFont typeface="Arial" panose="020B0604020202020204" pitchFamily="34" charset="0"/>
              <a:buChar char="•"/>
              <a:tabLst/>
              <a:defRPr/>
            </a:pPr>
            <a:endParaRPr kumimoji="0" lang="en-US" altLang="en-US" sz="20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 panose="020B0604030504040204" pitchFamily="34" charset="0"/>
              <a:ea typeface="MS PGothic" panose="020B0600070205080204" pitchFamily="34" charset="-128"/>
            </a:endParaRPr>
          </a:p>
          <a:p>
            <a:pPr marL="0" marR="0" lvl="0" indent="0" algn="l" defTabSz="44926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FFFFFF"/>
              </a:buClr>
              <a:buSzPct val="100000"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 panose="020B0604030504040204" pitchFamily="34" charset="0"/>
                <a:ea typeface="MS PGothic" panose="020B0600070205080204" pitchFamily="34" charset="-128"/>
              </a:rPr>
              <a:t>FPI: Co-located with ESR, measuring red-line emission from airglow at 630.2 nm</a:t>
            </a:r>
          </a:p>
          <a:p>
            <a:pPr marL="742950" marR="0" lvl="1" indent="-285750" algn="l" defTabSz="44926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FFFFFF"/>
              </a:buClr>
              <a:buSzPct val="100000"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 panose="020B0604030504040204" pitchFamily="34" charset="0"/>
                <a:ea typeface="MS PGothic" panose="020B0600070205080204" pitchFamily="34" charset="-128"/>
              </a:rPr>
              <a:t> Observations must be made in darkness and centered at 240 km altitude</a:t>
            </a:r>
          </a:p>
          <a:p>
            <a:pPr marL="742950" marR="0" lvl="1" indent="-285750" algn="l" defTabSz="44926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FFFFFF"/>
              </a:buClr>
              <a:buSzPct val="100000"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 panose="020B0604030504040204" pitchFamily="34" charset="0"/>
                <a:ea typeface="MS PGothic" panose="020B0600070205080204" pitchFamily="34" charset="-128"/>
              </a:rPr>
              <a:t> Vertical, meridional, and zonal wind velocity ±10 ms</a:t>
            </a:r>
            <a:r>
              <a:rPr kumimoji="0" lang="en-US" altLang="en-US" sz="1600" b="0" i="0" u="none" strike="noStrike" kern="1200" cap="none" spc="0" normalizeH="0" baseline="3000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 panose="020B0604030504040204" pitchFamily="34" charset="0"/>
                <a:ea typeface="MS PGothic" panose="020B0600070205080204" pitchFamily="34" charset="-128"/>
              </a:rPr>
              <a:t>-1</a:t>
            </a:r>
            <a:endParaRPr kumimoji="0" lang="en-US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 panose="020B0604030504040204" pitchFamily="34" charset="0"/>
              <a:ea typeface="MS PGothic" panose="020B0600070205080204" pitchFamily="34" charset="-128"/>
            </a:endParaRPr>
          </a:p>
          <a:p>
            <a:pPr marL="742950" marR="0" lvl="1" indent="-285750" algn="l" defTabSz="44926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FFFFFF"/>
              </a:buClr>
              <a:buSzPct val="100000"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en-US" sz="1600" b="0" i="0" u="none" strike="noStrike" kern="1200" cap="none" spc="0" normalizeH="0" baseline="3000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 panose="020B0604030504040204" pitchFamily="34" charset="0"/>
                <a:ea typeface="MS PGothic" panose="020B0600070205080204" pitchFamily="34" charset="-128"/>
              </a:rPr>
              <a:t> </a:t>
            </a:r>
            <a:r>
              <a:rPr kumimoji="0" lang="en-US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 panose="020B0604030504040204" pitchFamily="34" charset="0"/>
                <a:ea typeface="MS PGothic" panose="020B0600070205080204" pitchFamily="34" charset="-128"/>
              </a:rPr>
              <a:t>Neutral thermosphere temperatures ±90 K</a:t>
            </a:r>
            <a:endParaRPr kumimoji="0" lang="en-US" altLang="en-US" sz="1600" b="0" i="0" u="none" strike="noStrike" kern="1200" cap="none" spc="0" normalizeH="0" baseline="3000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 panose="020B0604030504040204" pitchFamily="34" charset="0"/>
              <a:ea typeface="MS PGothic" panose="020B0600070205080204" pitchFamily="34" charset="-128"/>
            </a:endParaRPr>
          </a:p>
          <a:p>
            <a:pPr marL="0" marR="0" lvl="0" indent="0" algn="l" defTabSz="44926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FFFFFF"/>
              </a:buClr>
              <a:buSzPct val="100000"/>
              <a:buFont typeface="Times New Roman" panose="02020603050405020304" pitchFamily="18" charset="0"/>
              <a:buNone/>
              <a:tabLst/>
              <a:defRPr/>
            </a:pPr>
            <a:endParaRPr kumimoji="0" lang="en-US" altLang="en-US" sz="20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 panose="020B0604030504040204" pitchFamily="34" charset="0"/>
              <a:ea typeface="MS PGothic" panose="020B0600070205080204" pitchFamily="34" charset="-128"/>
            </a:endParaRPr>
          </a:p>
          <a:p>
            <a:pPr marL="0" marR="0" lvl="0" indent="0" algn="l" defTabSz="44926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FFFFFF"/>
              </a:buClr>
              <a:buSzPct val="100000"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 panose="020B0604030504040204" pitchFamily="34" charset="0"/>
                <a:ea typeface="MS PGothic" panose="020B0600070205080204" pitchFamily="34" charset="-128"/>
              </a:rPr>
              <a:t>Geophysical proxies including </a:t>
            </a:r>
            <a:r>
              <a:rPr kumimoji="0" lang="en-US" alt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 panose="020B0604030504040204" pitchFamily="34" charset="0"/>
                <a:ea typeface="MS PGothic" panose="020B0600070205080204" pitchFamily="34" charset="-128"/>
              </a:rPr>
              <a:t>Kp</a:t>
            </a:r>
            <a:r>
              <a:rPr kumimoji="0" lang="en-US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 panose="020B0604030504040204" pitchFamily="34" charset="0"/>
                <a:ea typeface="MS PGothic" panose="020B0600070205080204" pitchFamily="34" charset="-128"/>
              </a:rPr>
              <a:t>-index, season, F10.7 solar flux, Interplanetary Magnetic Field strength/orientation</a:t>
            </a:r>
          </a:p>
          <a:p>
            <a:pPr marL="0" marR="0" lvl="0" indent="0" algn="l" defTabSz="44926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FFFFFF"/>
              </a:buClr>
              <a:buSzPct val="100000"/>
              <a:buFont typeface="Arial" panose="020B0604020202020204" pitchFamily="34" charset="0"/>
              <a:buChar char="•"/>
              <a:tabLst/>
              <a:defRPr/>
            </a:pPr>
            <a:endParaRPr kumimoji="0" lang="en-US" altLang="en-US" sz="20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 panose="020B0604030504040204" pitchFamily="34" charset="0"/>
              <a:ea typeface="MS PGothic" panose="020B0600070205080204" pitchFamily="34" charset="-128"/>
            </a:endParaRPr>
          </a:p>
          <a:p>
            <a:pPr marL="0" marR="0" lvl="0" indent="0" algn="l" defTabSz="44926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FFFFFF"/>
              </a:buClr>
              <a:buSzPct val="100000"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 panose="020B0604030504040204" pitchFamily="34" charset="0"/>
                <a:ea typeface="MS PGothic" panose="020B0600070205080204" pitchFamily="34" charset="-128"/>
              </a:rPr>
              <a:t>Approximately 3200 hours of observations in total, across 2 solar cycles, with data divided into “training” and “testing” subsets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9" name="TextBox 1">
            <a:extLst>
              <a:ext uri="{FF2B5EF4-FFF2-40B4-BE49-F238E27FC236}">
                <a16:creationId xmlns:a16="http://schemas.microsoft.com/office/drawing/2014/main" id="{F98ABFF8-EFDD-4DB7-B1F2-2EA79D98812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2400" y="1066800"/>
            <a:ext cx="8534400" cy="181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bg1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1pPr>
            <a:lvl2pPr marL="37931725" indent="-37474525" eaLnBrk="0" hangingPunct="0">
              <a:defRPr sz="2800">
                <a:solidFill>
                  <a:schemeClr val="bg1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2pPr>
            <a:lvl3pPr eaLnBrk="0" hangingPunct="0">
              <a:defRPr sz="2800">
                <a:solidFill>
                  <a:schemeClr val="bg1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3pPr>
            <a:lvl4pPr eaLnBrk="0" hangingPunct="0">
              <a:defRPr sz="2800">
                <a:solidFill>
                  <a:schemeClr val="bg1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4pPr>
            <a:lvl5pPr eaLnBrk="0" hangingPunct="0">
              <a:defRPr sz="2800">
                <a:solidFill>
                  <a:schemeClr val="bg1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9pPr>
          </a:lstStyle>
          <a:p>
            <a:pPr marL="0" marR="0" lvl="0" indent="0" algn="l" defTabSz="44926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  <a:defRPr/>
            </a:pPr>
            <a:r>
              <a:rPr kumimoji="0" lang="en-US" altLang="en-US" sz="2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 panose="020B0604030504040204" pitchFamily="34" charset="0"/>
                <a:ea typeface="MS PGothic" panose="020B0600070205080204" pitchFamily="34" charset="-128"/>
              </a:rPr>
              <a:t>Dependent</a:t>
            </a:r>
          </a:p>
          <a:p>
            <a:pPr marL="0" marR="0" lvl="0" indent="0" algn="l" defTabSz="44926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  <a:defRPr/>
            </a:pPr>
            <a:r>
              <a:rPr kumimoji="0" lang="en-US" altLang="en-US" sz="2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 panose="020B0604030504040204" pitchFamily="34" charset="0"/>
                <a:ea typeface="MS PGothic" panose="020B0600070205080204" pitchFamily="34" charset="-128"/>
              </a:rPr>
              <a:t>Variables</a:t>
            </a:r>
          </a:p>
          <a:p>
            <a:pPr marL="0" marR="0" lvl="0" indent="0" algn="l" defTabSz="44926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  <a:defRPr/>
            </a:pPr>
            <a:endParaRPr kumimoji="0" lang="en-US" altLang="en-US" sz="2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 panose="020B0604030504040204" pitchFamily="34" charset="0"/>
              <a:ea typeface="MS PGothic" panose="020B0600070205080204" pitchFamily="34" charset="-128"/>
            </a:endParaRPr>
          </a:p>
          <a:p>
            <a:pPr marL="0" marR="0" lvl="0" indent="0" algn="l" defTabSz="44926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  <a:defRPr/>
            </a:pPr>
            <a:endParaRPr kumimoji="0" lang="en-US" altLang="en-US" sz="2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 panose="020B0604030504040204" pitchFamily="34" charset="0"/>
              <a:ea typeface="MS PGothic" panose="020B0600070205080204" pitchFamily="34" charset="-128"/>
            </a:endParaRPr>
          </a:p>
        </p:txBody>
      </p:sp>
      <p:graphicFrame>
        <p:nvGraphicFramePr>
          <p:cNvPr id="24578" name="Object 2">
            <a:extLst>
              <a:ext uri="{FF2B5EF4-FFF2-40B4-BE49-F238E27FC236}">
                <a16:creationId xmlns:a16="http://schemas.microsoft.com/office/drawing/2014/main" id="{85348EEA-AACD-4F74-B0D0-1C058CF0732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18956087"/>
              </p:ext>
            </p:extLst>
          </p:nvPr>
        </p:nvGraphicFramePr>
        <p:xfrm>
          <a:off x="2651125" y="1219200"/>
          <a:ext cx="6340475" cy="541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6" name="Document" r:id="rId3" imgW="5626100" imgH="4800600" progId="Word.Document.12">
                  <p:link updateAutomatic="1"/>
                </p:oleObj>
              </mc:Choice>
              <mc:Fallback>
                <p:oleObj name="Document" r:id="rId3" imgW="5626100" imgH="4800600" progId="Word.Document.12">
                  <p:link updateAutomatic="1"/>
                  <p:pic>
                    <p:nvPicPr>
                      <p:cNvPr id="24578" name="Object 2">
                        <a:extLst>
                          <a:ext uri="{FF2B5EF4-FFF2-40B4-BE49-F238E27FC236}">
                            <a16:creationId xmlns:a16="http://schemas.microsoft.com/office/drawing/2014/main" id="{85348EEA-AACD-4F74-B0D0-1C058CF07321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51125" y="1219200"/>
                        <a:ext cx="6340475" cy="5410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00B8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Frame 5">
            <a:extLst>
              <a:ext uri="{FF2B5EF4-FFF2-40B4-BE49-F238E27FC236}">
                <a16:creationId xmlns:a16="http://schemas.microsoft.com/office/drawing/2014/main" id="{57B52EE4-EC31-468D-AD81-B4962BA3C154}"/>
              </a:ext>
            </a:extLst>
          </p:cNvPr>
          <p:cNvSpPr/>
          <p:nvPr/>
        </p:nvSpPr>
        <p:spPr bwMode="auto">
          <a:xfrm>
            <a:off x="2667000" y="1676400"/>
            <a:ext cx="381000" cy="1752600"/>
          </a:xfrm>
          <a:prstGeom prst="frame">
            <a:avLst/>
          </a:prstGeom>
          <a:solidFill>
            <a:srgbClr val="FF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/>
          </a:extLst>
        </p:spPr>
        <p:txBody>
          <a:bodyPr/>
          <a:lstStyle/>
          <a:p>
            <a:pPr marL="0" marR="0" lvl="0" indent="0" algn="l" defTabSz="44926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  <a:defRPr/>
            </a:pPr>
            <a:endParaRPr kumimoji="0" lang="en-US" sz="2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 pitchFamily="32" charset="0"/>
              <a:ea typeface="MS PGothic" panose="020B0600070205080204" pitchFamily="34" charset="-128"/>
              <a:cs typeface="Arial" charset="0"/>
            </a:endParaRPr>
          </a:p>
        </p:txBody>
      </p:sp>
      <p:sp>
        <p:nvSpPr>
          <p:cNvPr id="7" name="Frame 6">
            <a:extLst>
              <a:ext uri="{FF2B5EF4-FFF2-40B4-BE49-F238E27FC236}">
                <a16:creationId xmlns:a16="http://schemas.microsoft.com/office/drawing/2014/main" id="{85AFE8F2-D941-4B6C-82EF-B3190A33A530}"/>
              </a:ext>
            </a:extLst>
          </p:cNvPr>
          <p:cNvSpPr/>
          <p:nvPr/>
        </p:nvSpPr>
        <p:spPr bwMode="auto">
          <a:xfrm>
            <a:off x="2590800" y="5486400"/>
            <a:ext cx="533400" cy="381000"/>
          </a:xfrm>
          <a:prstGeom prst="frame">
            <a:avLst/>
          </a:prstGeom>
          <a:solidFill>
            <a:srgbClr val="FF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/>
          </a:extLst>
        </p:spPr>
        <p:txBody>
          <a:bodyPr/>
          <a:lstStyle/>
          <a:p>
            <a:pPr marL="0" marR="0" lvl="0" indent="0" algn="l" defTabSz="44926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  <a:defRPr/>
            </a:pPr>
            <a:endParaRPr kumimoji="0" lang="en-US" sz="2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 pitchFamily="32" charset="0"/>
              <a:ea typeface="MS PGothic" panose="020B0600070205080204" pitchFamily="34" charset="-128"/>
              <a:cs typeface="Arial" charset="0"/>
            </a:endParaRPr>
          </a:p>
        </p:txBody>
      </p:sp>
      <p:sp>
        <p:nvSpPr>
          <p:cNvPr id="24582" name="TextBox 7">
            <a:extLst>
              <a:ext uri="{FF2B5EF4-FFF2-40B4-BE49-F238E27FC236}">
                <a16:creationId xmlns:a16="http://schemas.microsoft.com/office/drawing/2014/main" id="{42BC5FD8-170A-45D9-86F5-F258E36481F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2400" y="2233613"/>
            <a:ext cx="2438400" cy="3786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bg1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1pPr>
            <a:lvl2pPr marL="37931725" indent="-37474525" eaLnBrk="0" hangingPunct="0">
              <a:defRPr sz="2800">
                <a:solidFill>
                  <a:schemeClr val="bg1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2pPr>
            <a:lvl3pPr eaLnBrk="0" hangingPunct="0">
              <a:defRPr sz="2800">
                <a:solidFill>
                  <a:schemeClr val="bg1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3pPr>
            <a:lvl4pPr eaLnBrk="0" hangingPunct="0">
              <a:defRPr sz="2800">
                <a:solidFill>
                  <a:schemeClr val="bg1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4pPr>
            <a:lvl5pPr eaLnBrk="0" hangingPunct="0">
              <a:defRPr sz="2800">
                <a:solidFill>
                  <a:schemeClr val="bg1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9pPr>
          </a:lstStyle>
          <a:p>
            <a:pPr marL="0" marR="0" lvl="0" indent="0" algn="l" defTabSz="44926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en-US" sz="20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 panose="020B0604030504040204" pitchFamily="34" charset="0"/>
                <a:ea typeface="MS PGothic" panose="020B0600070205080204" pitchFamily="34" charset="-128"/>
              </a:rPr>
              <a:t> F-region peak electron count</a:t>
            </a:r>
          </a:p>
          <a:p>
            <a:pPr marL="0" marR="0" lvl="0" indent="0" algn="l" defTabSz="44926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  <a:defRPr/>
            </a:pPr>
            <a:endParaRPr kumimoji="0" lang="en-US" altLang="en-US" sz="2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 panose="020B0604030504040204" pitchFamily="34" charset="0"/>
              <a:ea typeface="MS PGothic" panose="020B0600070205080204" pitchFamily="34" charset="-128"/>
            </a:endParaRPr>
          </a:p>
          <a:p>
            <a:pPr marL="0" marR="0" lvl="0" indent="0" algn="l" defTabSz="44926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en-US" sz="20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 panose="020B0604030504040204" pitchFamily="34" charset="0"/>
                <a:ea typeface="MS PGothic" panose="020B0600070205080204" pitchFamily="34" charset="-128"/>
              </a:rPr>
              <a:t> F-region plasma structure ratio</a:t>
            </a:r>
          </a:p>
          <a:p>
            <a:pPr marL="0" marR="0" lvl="0" indent="0" algn="l" defTabSz="44926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  <a:buFont typeface="Arial" panose="020B0604020202020204" pitchFamily="34" charset="0"/>
              <a:buChar char="•"/>
              <a:tabLst/>
              <a:defRPr/>
            </a:pPr>
            <a:endParaRPr kumimoji="0" lang="en-US" altLang="en-US" sz="2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 panose="020B0604030504040204" pitchFamily="34" charset="0"/>
              <a:ea typeface="MS PGothic" panose="020B0600070205080204" pitchFamily="34" charset="-128"/>
            </a:endParaRPr>
          </a:p>
          <a:p>
            <a:pPr marL="0" marR="0" lvl="0" indent="0" algn="l" defTabSz="44926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en-US" sz="20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 panose="020B0604030504040204" pitchFamily="34" charset="0"/>
                <a:ea typeface="MS PGothic" panose="020B0600070205080204" pitchFamily="34" charset="-128"/>
              </a:rPr>
              <a:t> Ion Temp. (Ti)</a:t>
            </a:r>
          </a:p>
          <a:p>
            <a:pPr marL="0" marR="0" lvl="0" indent="0" algn="l" defTabSz="44926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  <a:buFont typeface="Arial" panose="020B0604020202020204" pitchFamily="34" charset="0"/>
              <a:buChar char="•"/>
              <a:tabLst/>
              <a:defRPr/>
            </a:pPr>
            <a:endParaRPr kumimoji="0" lang="en-US" altLang="en-US" sz="2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 panose="020B0604030504040204" pitchFamily="34" charset="0"/>
              <a:ea typeface="MS PGothic" panose="020B0600070205080204" pitchFamily="34" charset="-128"/>
            </a:endParaRPr>
          </a:p>
          <a:p>
            <a:pPr marL="0" marR="0" lvl="0" indent="0" algn="l" defTabSz="44926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en-US" sz="20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 panose="020B0604030504040204" pitchFamily="34" charset="0"/>
                <a:ea typeface="MS PGothic" panose="020B0600070205080204" pitchFamily="34" charset="-128"/>
              </a:rPr>
              <a:t> Neutral Temp. (Tn)</a:t>
            </a:r>
          </a:p>
          <a:p>
            <a:pPr marL="0" marR="0" lvl="0" indent="0" algn="l" defTabSz="44926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  <a:buFont typeface="Arial" panose="020B0604020202020204" pitchFamily="34" charset="0"/>
              <a:buChar char="•"/>
              <a:tabLst/>
              <a:defRPr/>
            </a:pPr>
            <a:endParaRPr kumimoji="0" lang="en-US" altLang="en-US" sz="2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 panose="020B0604030504040204" pitchFamily="34" charset="0"/>
              <a:ea typeface="MS PGothic" panose="020B0600070205080204" pitchFamily="34" charset="-128"/>
            </a:endParaRPr>
          </a:p>
          <a:p>
            <a:pPr marL="0" marR="0" lvl="0" indent="0" algn="l" defTabSz="44926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en-US" sz="20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 panose="020B0604030504040204" pitchFamily="34" charset="0"/>
                <a:ea typeface="MS PGothic" panose="020B0600070205080204" pitchFamily="34" charset="-128"/>
              </a:rPr>
              <a:t> Ti - Tn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A38FA84F-B594-4FA1-80E2-FADB22F2B1E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849" y="656844"/>
            <a:ext cx="4893841" cy="5941872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0B999408-31FB-402B-836A-B8DA97443D3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12276" y="1383200"/>
            <a:ext cx="4618349" cy="4611306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E2C82F6D-4518-4412-AB99-2C94A88826FD}"/>
              </a:ext>
            </a:extLst>
          </p:cNvPr>
          <p:cNvSpPr txBox="1"/>
          <p:nvPr/>
        </p:nvSpPr>
        <p:spPr>
          <a:xfrm>
            <a:off x="4330700" y="6032500"/>
            <a:ext cx="461834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Lynch et al., 2002, GRL, 29(19), 1913</a:t>
            </a:r>
            <a:endParaRPr lang="en-GB" b="1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7702CC3-6F23-49B8-92BA-826D7E0CDBD9}"/>
              </a:ext>
            </a:extLst>
          </p:cNvPr>
          <p:cNvSpPr txBox="1"/>
          <p:nvPr/>
        </p:nvSpPr>
        <p:spPr>
          <a:xfrm>
            <a:off x="647699" y="0"/>
            <a:ext cx="830134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/>
              <a:t>Simultaneous white light and IPS investigation of a CME</a:t>
            </a:r>
            <a:endParaRPr lang="en-GB" sz="2800" b="1" dirty="0"/>
          </a:p>
        </p:txBody>
      </p:sp>
    </p:spTree>
    <p:extLst>
      <p:ext uri="{BB962C8B-B14F-4D97-AF65-F5344CB8AC3E}">
        <p14:creationId xmlns:p14="http://schemas.microsoft.com/office/powerpoint/2010/main" val="1867661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3" name="TextBox 1">
            <a:extLst>
              <a:ext uri="{FF2B5EF4-FFF2-40B4-BE49-F238E27FC236}">
                <a16:creationId xmlns:a16="http://schemas.microsoft.com/office/drawing/2014/main" id="{BD51DB19-6B31-458B-9CC4-1B740416F2B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2400" y="1066800"/>
            <a:ext cx="80010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bg1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1pPr>
            <a:lvl2pPr marL="37931725" indent="-37474525" eaLnBrk="0" hangingPunct="0">
              <a:defRPr sz="2800">
                <a:solidFill>
                  <a:schemeClr val="bg1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2pPr>
            <a:lvl3pPr eaLnBrk="0" hangingPunct="0">
              <a:defRPr sz="2800">
                <a:solidFill>
                  <a:schemeClr val="bg1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3pPr>
            <a:lvl4pPr eaLnBrk="0" hangingPunct="0">
              <a:defRPr sz="2800">
                <a:solidFill>
                  <a:schemeClr val="bg1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4pPr>
            <a:lvl5pPr eaLnBrk="0" hangingPunct="0">
              <a:defRPr sz="2800">
                <a:solidFill>
                  <a:schemeClr val="bg1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9pPr>
          </a:lstStyle>
          <a:p>
            <a:pPr marL="0" marR="0" lvl="0" indent="0" algn="l" defTabSz="44926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  <a:defRPr/>
            </a:pPr>
            <a:r>
              <a:rPr kumimoji="0" lang="en-US" altLang="en-US" sz="2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 panose="020B0604030504040204" pitchFamily="34" charset="0"/>
                <a:ea typeface="MS PGothic" panose="020B0600070205080204" pitchFamily="34" charset="-128"/>
              </a:rPr>
              <a:t>Joule heating</a:t>
            </a:r>
            <a:endParaRPr kumimoji="0" lang="en-US" altLang="en-US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 panose="020B0604030504040204" pitchFamily="34" charset="0"/>
              <a:ea typeface="MS PGothic" panose="020B0600070205080204" pitchFamily="34" charset="-128"/>
            </a:endParaRPr>
          </a:p>
        </p:txBody>
      </p:sp>
      <p:graphicFrame>
        <p:nvGraphicFramePr>
          <p:cNvPr id="25602" name="Object 2">
            <a:extLst>
              <a:ext uri="{FF2B5EF4-FFF2-40B4-BE49-F238E27FC236}">
                <a16:creationId xmlns:a16="http://schemas.microsoft.com/office/drawing/2014/main" id="{75FC387A-AAB7-4259-8834-8353A6CE36E4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81000" y="5105400"/>
          <a:ext cx="8267700" cy="1066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80" name="Equation" r:id="rId3" imgW="3149600" imgH="406400" progId="Equation.3">
                  <p:embed/>
                </p:oleObj>
              </mc:Choice>
              <mc:Fallback>
                <p:oleObj name="Equation" r:id="rId3" imgW="3149600" imgH="406400" progId="Equation.3">
                  <p:embed/>
                  <p:pic>
                    <p:nvPicPr>
                      <p:cNvPr id="25602" name="Object 2">
                        <a:extLst>
                          <a:ext uri="{FF2B5EF4-FFF2-40B4-BE49-F238E27FC236}">
                            <a16:creationId xmlns:a16="http://schemas.microsoft.com/office/drawing/2014/main" id="{75FC387A-AAB7-4259-8834-8353A6CE36E4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1000" y="5105400"/>
                        <a:ext cx="8267700" cy="1066800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5604" name="TextBox 5">
            <a:extLst>
              <a:ext uri="{FF2B5EF4-FFF2-40B4-BE49-F238E27FC236}">
                <a16:creationId xmlns:a16="http://schemas.microsoft.com/office/drawing/2014/main" id="{D7A853FA-0F2A-4009-B661-37D43A6E3BF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66800" y="1752600"/>
            <a:ext cx="7010400" cy="2986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bg1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1pPr>
            <a:lvl2pPr marL="37931725" indent="-37474525" eaLnBrk="0" hangingPunct="0">
              <a:defRPr sz="2800">
                <a:solidFill>
                  <a:schemeClr val="bg1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2pPr>
            <a:lvl3pPr eaLnBrk="0" hangingPunct="0">
              <a:defRPr sz="2800">
                <a:solidFill>
                  <a:schemeClr val="bg1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3pPr>
            <a:lvl4pPr eaLnBrk="0" hangingPunct="0">
              <a:defRPr sz="2800">
                <a:solidFill>
                  <a:schemeClr val="bg1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4pPr>
            <a:lvl5pPr eaLnBrk="0" hangingPunct="0">
              <a:defRPr sz="2800">
                <a:solidFill>
                  <a:schemeClr val="bg1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9pPr>
          </a:lstStyle>
          <a:p>
            <a:pPr marL="0" marR="0" lvl="0" indent="0" algn="l" defTabSz="44926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en-US" sz="2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 panose="020B0604030504040204" pitchFamily="34" charset="0"/>
                <a:ea typeface="MS PGothic" panose="020B0600070205080204" pitchFamily="34" charset="-128"/>
              </a:rPr>
              <a:t> </a:t>
            </a:r>
            <a:r>
              <a:rPr kumimoji="0" lang="en-US" altLang="en-US" sz="20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 panose="020B0604030504040204" pitchFamily="34" charset="0"/>
                <a:ea typeface="MS PGothic" panose="020B0600070205080204" pitchFamily="34" charset="-128"/>
              </a:rPr>
              <a:t>Transfer of thermal energy from ions to neutrals in the coupled ionosphere-thermosphere</a:t>
            </a:r>
          </a:p>
          <a:p>
            <a:pPr marL="0" marR="0" lvl="0" indent="0" algn="l" defTabSz="44926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  <a:buFont typeface="Arial" panose="020B0604020202020204" pitchFamily="34" charset="0"/>
              <a:buChar char="•"/>
              <a:tabLst/>
              <a:defRPr/>
            </a:pPr>
            <a:endParaRPr kumimoji="0" lang="en-US" altLang="en-US" sz="2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 panose="020B0604030504040204" pitchFamily="34" charset="0"/>
              <a:ea typeface="MS PGothic" panose="020B0600070205080204" pitchFamily="34" charset="-128"/>
            </a:endParaRPr>
          </a:p>
          <a:p>
            <a:pPr marL="0" marR="0" lvl="0" indent="0" algn="l" defTabSz="44926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en-US" sz="20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 panose="020B0604030504040204" pitchFamily="34" charset="0"/>
                <a:ea typeface="MS PGothic" panose="020B0600070205080204" pitchFamily="34" charset="-128"/>
              </a:rPr>
              <a:t> Represents the end point of energy transfer from the Sun to Earth via the solar wind and interplanetary magnetic field</a:t>
            </a:r>
          </a:p>
          <a:p>
            <a:pPr marL="0" marR="0" lvl="0" indent="0" algn="l" defTabSz="44926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  <a:buFont typeface="Arial" panose="020B0604020202020204" pitchFamily="34" charset="0"/>
              <a:buChar char="•"/>
              <a:tabLst/>
              <a:defRPr/>
            </a:pPr>
            <a:endParaRPr kumimoji="0" lang="en-US" altLang="en-US" sz="2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 panose="020B0604030504040204" pitchFamily="34" charset="0"/>
              <a:ea typeface="MS PGothic" panose="020B0600070205080204" pitchFamily="34" charset="-128"/>
            </a:endParaRPr>
          </a:p>
          <a:p>
            <a:pPr marL="0" marR="0" lvl="0" indent="0" algn="l" defTabSz="44926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en-US" sz="20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 panose="020B0604030504040204" pitchFamily="34" charset="0"/>
                <a:ea typeface="MS PGothic" panose="020B0600070205080204" pitchFamily="34" charset="-128"/>
              </a:rPr>
              <a:t> Strongly dependent on solar activity and consequent space weather conditions</a:t>
            </a: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7" name="Picture 6" descr="Screen Shot 2019-02-27 at 10.36.51.png">
            <a:extLst>
              <a:ext uri="{FF2B5EF4-FFF2-40B4-BE49-F238E27FC236}">
                <a16:creationId xmlns:a16="http://schemas.microsoft.com/office/drawing/2014/main" id="{72F8F906-C420-42A9-B8E0-B86BE648450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7175" y="1600200"/>
            <a:ext cx="8658225" cy="1130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Frame 9">
            <a:extLst>
              <a:ext uri="{FF2B5EF4-FFF2-40B4-BE49-F238E27FC236}">
                <a16:creationId xmlns:a16="http://schemas.microsoft.com/office/drawing/2014/main" id="{93107E1E-B296-4A99-8539-7FEFEECC3C29}"/>
              </a:ext>
            </a:extLst>
          </p:cNvPr>
          <p:cNvSpPr/>
          <p:nvPr/>
        </p:nvSpPr>
        <p:spPr bwMode="auto">
          <a:xfrm>
            <a:off x="1219200" y="1524000"/>
            <a:ext cx="2971800" cy="1295400"/>
          </a:xfrm>
          <a:prstGeom prst="frame">
            <a:avLst>
              <a:gd name="adj1" fmla="val 5642"/>
            </a:avLst>
          </a:prstGeom>
          <a:solidFill>
            <a:srgbClr val="FF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/>
          </a:extLst>
        </p:spPr>
        <p:txBody>
          <a:bodyPr/>
          <a:lstStyle/>
          <a:p>
            <a:pPr marL="0" marR="0" lvl="0" indent="0" algn="l" defTabSz="44926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  <a:defRPr/>
            </a:pPr>
            <a:endParaRPr kumimoji="0" lang="en-US" sz="2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 pitchFamily="32" charset="0"/>
              <a:ea typeface="MS PGothic" panose="020B0600070205080204" pitchFamily="34" charset="-128"/>
              <a:cs typeface="Arial" charset="0"/>
            </a:endParaRPr>
          </a:p>
        </p:txBody>
      </p:sp>
      <p:pic>
        <p:nvPicPr>
          <p:cNvPr id="26629" name="Picture 11" descr="Figure1a.png">
            <a:extLst>
              <a:ext uri="{FF2B5EF4-FFF2-40B4-BE49-F238E27FC236}">
                <a16:creationId xmlns:a16="http://schemas.microsoft.com/office/drawing/2014/main" id="{341AF098-7163-490F-B0BD-2245849CDB5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5400" y="2895600"/>
            <a:ext cx="6583363" cy="3733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1">
            <a:extLst>
              <a:ext uri="{FF2B5EF4-FFF2-40B4-BE49-F238E27FC236}">
                <a16:creationId xmlns:a16="http://schemas.microsoft.com/office/drawing/2014/main" id="{76042BCA-F6D4-45FA-AFFF-F91A46DFEE2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2400" y="1076325"/>
            <a:ext cx="80010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bg1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1pPr>
            <a:lvl2pPr marL="37931725" indent="-37474525" eaLnBrk="0" hangingPunct="0">
              <a:defRPr sz="2800">
                <a:solidFill>
                  <a:schemeClr val="bg1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2pPr>
            <a:lvl3pPr eaLnBrk="0" hangingPunct="0">
              <a:defRPr sz="2800">
                <a:solidFill>
                  <a:schemeClr val="bg1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3pPr>
            <a:lvl4pPr eaLnBrk="0" hangingPunct="0">
              <a:defRPr sz="2800">
                <a:solidFill>
                  <a:schemeClr val="bg1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4pPr>
            <a:lvl5pPr eaLnBrk="0" hangingPunct="0">
              <a:defRPr sz="2800">
                <a:solidFill>
                  <a:schemeClr val="bg1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9pPr>
          </a:lstStyle>
          <a:p>
            <a:pPr marL="0" marR="0" lvl="0" indent="0" algn="l" defTabSz="44926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  <a:defRPr/>
            </a:pPr>
            <a:r>
              <a:rPr kumimoji="0" lang="en-US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 panose="020B0604030504040204" pitchFamily="34" charset="0"/>
                <a:ea typeface="MS PGothic" panose="020B0600070205080204" pitchFamily="34" charset="-128"/>
              </a:rPr>
              <a:t>Climatology – F-region temperatures</a:t>
            </a:r>
            <a:endParaRPr kumimoji="0" lang="en-US" altLang="en-US" sz="2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 panose="020B0604030504040204" pitchFamily="34" charset="0"/>
              <a:ea typeface="MS PGothic" panose="020B0600070205080204" pitchFamily="34" charset="-128"/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extBox 1">
            <a:extLst>
              <a:ext uri="{FF2B5EF4-FFF2-40B4-BE49-F238E27FC236}">
                <a16:creationId xmlns:a16="http://schemas.microsoft.com/office/drawing/2014/main" id="{C193589F-DC49-4BE7-B314-C91F9095C1E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2400" y="1076325"/>
            <a:ext cx="80010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bg1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1pPr>
            <a:lvl2pPr marL="37931725" indent="-37474525" eaLnBrk="0" hangingPunct="0">
              <a:defRPr sz="2800">
                <a:solidFill>
                  <a:schemeClr val="bg1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2pPr>
            <a:lvl3pPr eaLnBrk="0" hangingPunct="0">
              <a:defRPr sz="2800">
                <a:solidFill>
                  <a:schemeClr val="bg1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3pPr>
            <a:lvl4pPr eaLnBrk="0" hangingPunct="0">
              <a:defRPr sz="2800">
                <a:solidFill>
                  <a:schemeClr val="bg1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4pPr>
            <a:lvl5pPr eaLnBrk="0" hangingPunct="0">
              <a:defRPr sz="2800">
                <a:solidFill>
                  <a:schemeClr val="bg1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9pPr>
          </a:lstStyle>
          <a:p>
            <a:pPr marL="0" marR="0" lvl="0" indent="0" algn="l" defTabSz="44926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  <a:defRPr/>
            </a:pPr>
            <a:r>
              <a:rPr kumimoji="0" lang="en-US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 panose="020B0604030504040204" pitchFamily="34" charset="0"/>
                <a:ea typeface="MS PGothic" panose="020B0600070205080204" pitchFamily="34" charset="-128"/>
              </a:rPr>
              <a:t>Climatology – F-region plasma structure</a:t>
            </a:r>
            <a:endParaRPr kumimoji="0" lang="en-US" altLang="en-US" sz="2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 panose="020B0604030504040204" pitchFamily="34" charset="0"/>
              <a:ea typeface="MS PGothic" panose="020B0600070205080204" pitchFamily="34" charset="-128"/>
            </a:endParaRPr>
          </a:p>
        </p:txBody>
      </p:sp>
      <p:pic>
        <p:nvPicPr>
          <p:cNvPr id="28675" name="Picture 6" descr="Screen Shot 2019-02-27 at 10.36.51.png">
            <a:extLst>
              <a:ext uri="{FF2B5EF4-FFF2-40B4-BE49-F238E27FC236}">
                <a16:creationId xmlns:a16="http://schemas.microsoft.com/office/drawing/2014/main" id="{16B6C3A8-2D50-427E-A942-29EB5B6B656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7175" y="1600200"/>
            <a:ext cx="8658225" cy="1130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Frame 9">
            <a:extLst>
              <a:ext uri="{FF2B5EF4-FFF2-40B4-BE49-F238E27FC236}">
                <a16:creationId xmlns:a16="http://schemas.microsoft.com/office/drawing/2014/main" id="{442E7E03-85C6-4AF8-BC5D-576EA56FC1B8}"/>
              </a:ext>
            </a:extLst>
          </p:cNvPr>
          <p:cNvSpPr/>
          <p:nvPr/>
        </p:nvSpPr>
        <p:spPr bwMode="auto">
          <a:xfrm>
            <a:off x="4038600" y="1524000"/>
            <a:ext cx="3124200" cy="1295400"/>
          </a:xfrm>
          <a:prstGeom prst="frame">
            <a:avLst>
              <a:gd name="adj1" fmla="val 5642"/>
            </a:avLst>
          </a:prstGeom>
          <a:solidFill>
            <a:srgbClr val="FF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/>
          </a:extLst>
        </p:spPr>
        <p:txBody>
          <a:bodyPr/>
          <a:lstStyle/>
          <a:p>
            <a:pPr marL="0" marR="0" lvl="0" indent="0" algn="l" defTabSz="44926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  <a:defRPr/>
            </a:pPr>
            <a:endParaRPr kumimoji="0" lang="en-US" sz="2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 pitchFamily="32" charset="0"/>
              <a:ea typeface="MS PGothic" panose="020B0600070205080204" pitchFamily="34" charset="-128"/>
              <a:cs typeface="Arial" charset="0"/>
            </a:endParaRPr>
          </a:p>
        </p:txBody>
      </p:sp>
      <p:pic>
        <p:nvPicPr>
          <p:cNvPr id="28677" name="Picture 3" descr="Figure1b.png">
            <a:extLst>
              <a:ext uri="{FF2B5EF4-FFF2-40B4-BE49-F238E27FC236}">
                <a16:creationId xmlns:a16="http://schemas.microsoft.com/office/drawing/2014/main" id="{3CB61B5F-ED7B-4BCB-B813-847CA93B109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2200" y="2819400"/>
            <a:ext cx="4648200" cy="3824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20" name="TextBox 1">
            <a:extLst>
              <a:ext uri="{FF2B5EF4-FFF2-40B4-BE49-F238E27FC236}">
                <a16:creationId xmlns:a16="http://schemas.microsoft.com/office/drawing/2014/main" id="{584A16B9-6E44-4620-8853-C7CEE82460F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2400" y="1304925"/>
            <a:ext cx="80010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bg1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1pPr>
            <a:lvl2pPr marL="37931725" indent="-37474525" eaLnBrk="0" hangingPunct="0">
              <a:defRPr sz="2800">
                <a:solidFill>
                  <a:schemeClr val="bg1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2pPr>
            <a:lvl3pPr eaLnBrk="0" hangingPunct="0">
              <a:defRPr sz="2800">
                <a:solidFill>
                  <a:schemeClr val="bg1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3pPr>
            <a:lvl4pPr eaLnBrk="0" hangingPunct="0">
              <a:defRPr sz="2800">
                <a:solidFill>
                  <a:schemeClr val="bg1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4pPr>
            <a:lvl5pPr eaLnBrk="0" hangingPunct="0">
              <a:defRPr sz="2800">
                <a:solidFill>
                  <a:schemeClr val="bg1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9pPr>
          </a:lstStyle>
          <a:p>
            <a:pPr marL="0" marR="0" lvl="0" indent="0" algn="l" defTabSz="44926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  <a:defRPr/>
            </a:pPr>
            <a:r>
              <a:rPr kumimoji="0" lang="en-US" altLang="en-US" sz="2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 panose="020B0604030504040204" pitchFamily="34" charset="0"/>
                <a:ea typeface="MS PGothic" panose="020B0600070205080204" pitchFamily="34" charset="-128"/>
              </a:rPr>
              <a:t>Multivariate modeling – “top down” method</a:t>
            </a:r>
            <a:endParaRPr kumimoji="0" lang="en-US" altLang="en-US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 panose="020B0604030504040204" pitchFamily="34" charset="0"/>
              <a:ea typeface="MS PGothic" panose="020B0600070205080204" pitchFamily="34" charset="-128"/>
            </a:endParaRPr>
          </a:p>
        </p:txBody>
      </p:sp>
      <p:graphicFrame>
        <p:nvGraphicFramePr>
          <p:cNvPr id="34818" name="Object 2">
            <a:extLst>
              <a:ext uri="{FF2B5EF4-FFF2-40B4-BE49-F238E27FC236}">
                <a16:creationId xmlns:a16="http://schemas.microsoft.com/office/drawing/2014/main" id="{9E63C8C8-36E3-4D72-9B94-CDE2ABA4E898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447800" y="5410200"/>
          <a:ext cx="5772150" cy="762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34" name="Equation" r:id="rId3" imgW="1828800" imgH="241300" progId="Equation.3">
                  <p:embed/>
                </p:oleObj>
              </mc:Choice>
              <mc:Fallback>
                <p:oleObj name="Equation" r:id="rId3" imgW="1828800" imgH="241300" progId="Equation.3">
                  <p:embed/>
                  <p:pic>
                    <p:nvPicPr>
                      <p:cNvPr id="34818" name="Object 2">
                        <a:extLst>
                          <a:ext uri="{FF2B5EF4-FFF2-40B4-BE49-F238E27FC236}">
                            <a16:creationId xmlns:a16="http://schemas.microsoft.com/office/drawing/2014/main" id="{9E63C8C8-36E3-4D72-9B94-CDE2ABA4E898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47800" y="5410200"/>
                        <a:ext cx="5772150" cy="762000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819" name="Object 3">
            <a:extLst>
              <a:ext uri="{FF2B5EF4-FFF2-40B4-BE49-F238E27FC236}">
                <a16:creationId xmlns:a16="http://schemas.microsoft.com/office/drawing/2014/main" id="{5F07230C-96F2-4BEE-877F-AF0E5EF89DAC}"/>
              </a:ext>
            </a:extLst>
          </p:cNvPr>
          <p:cNvGraphicFramePr>
            <a:graphicFrameLocks noChangeAspect="1"/>
          </p:cNvGraphicFramePr>
          <p:nvPr/>
        </p:nvGraphicFramePr>
        <p:xfrm>
          <a:off x="788988" y="2133600"/>
          <a:ext cx="7631112" cy="704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35" name="Equation" r:id="rId5" imgW="2616200" imgH="241300" progId="Equation.3">
                  <p:embed/>
                </p:oleObj>
              </mc:Choice>
              <mc:Fallback>
                <p:oleObj name="Equation" r:id="rId5" imgW="2616200" imgH="241300" progId="Equation.3">
                  <p:embed/>
                  <p:pic>
                    <p:nvPicPr>
                      <p:cNvPr id="34819" name="Object 3">
                        <a:extLst>
                          <a:ext uri="{FF2B5EF4-FFF2-40B4-BE49-F238E27FC236}">
                            <a16:creationId xmlns:a16="http://schemas.microsoft.com/office/drawing/2014/main" id="{5F07230C-96F2-4BEE-877F-AF0E5EF89DAC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88988" y="2133600"/>
                        <a:ext cx="7631112" cy="704850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4821" name="TextBox 6">
            <a:extLst>
              <a:ext uri="{FF2B5EF4-FFF2-40B4-BE49-F238E27FC236}">
                <a16:creationId xmlns:a16="http://schemas.microsoft.com/office/drawing/2014/main" id="{48BCF49E-937D-4E58-B521-CC4FDA3B897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66800" y="2971800"/>
            <a:ext cx="6629400" cy="2246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bg1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1pPr>
            <a:lvl2pPr marL="37931725" indent="-37474525" eaLnBrk="0" hangingPunct="0">
              <a:defRPr sz="2800">
                <a:solidFill>
                  <a:schemeClr val="bg1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2pPr>
            <a:lvl3pPr eaLnBrk="0" hangingPunct="0">
              <a:defRPr sz="2800">
                <a:solidFill>
                  <a:schemeClr val="bg1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3pPr>
            <a:lvl4pPr eaLnBrk="0" hangingPunct="0">
              <a:defRPr sz="2800">
                <a:solidFill>
                  <a:schemeClr val="bg1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4pPr>
            <a:lvl5pPr eaLnBrk="0" hangingPunct="0">
              <a:defRPr sz="2800">
                <a:solidFill>
                  <a:schemeClr val="bg1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9pPr>
          </a:lstStyle>
          <a:p>
            <a:pPr marL="0" marR="0" lvl="0" indent="0" algn="l" defTabSz="44926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FFFFFF"/>
              </a:buClr>
              <a:buSzPct val="100000"/>
              <a:buFont typeface="Times New Roman" panose="02020603050405020304" pitchFamily="18" charset="0"/>
              <a:buNone/>
              <a:tabLst/>
              <a:defRPr/>
            </a:pPr>
            <a:endParaRPr kumimoji="0" lang="en-US" altLang="en-US" sz="2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 panose="020B0604030504040204" pitchFamily="34" charset="0"/>
              <a:ea typeface="MS PGothic" panose="020B0600070205080204" pitchFamily="34" charset="-128"/>
            </a:endParaRPr>
          </a:p>
          <a:p>
            <a:pPr marL="0" marR="0" lvl="0" indent="0" algn="l" defTabSz="44926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FFFFFF"/>
              </a:buClr>
              <a:buSzPct val="100000"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en-US" sz="20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 panose="020B0604030504040204" pitchFamily="34" charset="0"/>
                <a:ea typeface="MS PGothic" panose="020B0600070205080204" pitchFamily="34" charset="-128"/>
              </a:rPr>
              <a:t> Eliminate least statistically significant terms in co-linear pairs (with correlation of =&gt; 0.2)</a:t>
            </a:r>
          </a:p>
          <a:p>
            <a:pPr marL="0" marR="0" lvl="0" indent="0" algn="l" defTabSz="44926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FFFFFF"/>
              </a:buClr>
              <a:buSzPct val="100000"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en-US" sz="20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 panose="020B0604030504040204" pitchFamily="34" charset="0"/>
                <a:ea typeface="MS PGothic" panose="020B0600070205080204" pitchFamily="34" charset="-128"/>
              </a:rPr>
              <a:t> Eliminate least statistically significant term (P-value &gt; 0.05)</a:t>
            </a:r>
          </a:p>
          <a:p>
            <a:pPr marL="0" marR="0" lvl="0" indent="0" algn="l" defTabSz="44926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FFFFFF"/>
              </a:buClr>
              <a:buSzPct val="100000"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en-US" sz="20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 panose="020B0604030504040204" pitchFamily="34" charset="0"/>
                <a:ea typeface="MS PGothic" panose="020B0600070205080204" pitchFamily="34" charset="-128"/>
              </a:rPr>
              <a:t> Repeat until only terms with P-value &lt;=0.05 remain. </a:t>
            </a: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3" name="TextBox 1">
            <a:extLst>
              <a:ext uri="{FF2B5EF4-FFF2-40B4-BE49-F238E27FC236}">
                <a16:creationId xmlns:a16="http://schemas.microsoft.com/office/drawing/2014/main" id="{795C2FAA-76FF-4551-8423-FCA1F1379FE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2400" y="1066800"/>
            <a:ext cx="80010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bg1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1pPr>
            <a:lvl2pPr marL="37931725" indent="-37474525" eaLnBrk="0" hangingPunct="0">
              <a:defRPr sz="2800">
                <a:solidFill>
                  <a:schemeClr val="bg1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2pPr>
            <a:lvl3pPr eaLnBrk="0" hangingPunct="0">
              <a:defRPr sz="2800">
                <a:solidFill>
                  <a:schemeClr val="bg1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3pPr>
            <a:lvl4pPr eaLnBrk="0" hangingPunct="0">
              <a:defRPr sz="2800">
                <a:solidFill>
                  <a:schemeClr val="bg1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4pPr>
            <a:lvl5pPr eaLnBrk="0" hangingPunct="0">
              <a:defRPr sz="2800">
                <a:solidFill>
                  <a:schemeClr val="bg1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en-US" altLang="en-US"/>
              <a:t>Goodness of fit</a:t>
            </a:r>
            <a:endParaRPr lang="en-US" altLang="en-US" sz="2400"/>
          </a:p>
        </p:txBody>
      </p:sp>
      <p:sp>
        <p:nvSpPr>
          <p:cNvPr id="35844" name="TextBox 6">
            <a:extLst>
              <a:ext uri="{FF2B5EF4-FFF2-40B4-BE49-F238E27FC236}">
                <a16:creationId xmlns:a16="http://schemas.microsoft.com/office/drawing/2014/main" id="{AB74C32B-A223-4CED-8A49-366619A78CD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66800" y="1219200"/>
            <a:ext cx="6629400" cy="3786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bg1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1pPr>
            <a:lvl2pPr marL="37931725" indent="-37474525" eaLnBrk="0" hangingPunct="0">
              <a:defRPr sz="2800">
                <a:solidFill>
                  <a:schemeClr val="bg1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2pPr>
            <a:lvl3pPr eaLnBrk="0" hangingPunct="0">
              <a:defRPr sz="2800">
                <a:solidFill>
                  <a:schemeClr val="bg1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3pPr>
            <a:lvl4pPr eaLnBrk="0" hangingPunct="0">
              <a:defRPr sz="2800">
                <a:solidFill>
                  <a:schemeClr val="bg1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4pPr>
            <a:lvl5pPr eaLnBrk="0" hangingPunct="0">
              <a:defRPr sz="2800">
                <a:solidFill>
                  <a:schemeClr val="bg1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buClr>
                <a:schemeClr val="bg1"/>
              </a:buClr>
            </a:pPr>
            <a:endParaRPr lang="en-US" altLang="en-US" sz="2000"/>
          </a:p>
          <a:p>
            <a:pPr eaLnBrk="1" hangingPunct="1"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US" altLang="en-US" sz="2000"/>
              <a:t> Mean squared error tends to be penalized by extreme values. MSE thus provides and indication of how well the model is capturing more extreme events</a:t>
            </a:r>
          </a:p>
          <a:p>
            <a:pPr eaLnBrk="1" hangingPunct="1">
              <a:buClr>
                <a:schemeClr val="bg1"/>
              </a:buClr>
              <a:buFont typeface="Arial" panose="020B0604020202020204" pitchFamily="34" charset="0"/>
              <a:buChar char="•"/>
            </a:pPr>
            <a:endParaRPr lang="en-US" altLang="en-US" sz="2000"/>
          </a:p>
          <a:p>
            <a:pPr eaLnBrk="1" hangingPunct="1"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US" altLang="en-US" sz="2000"/>
              <a:t> Relative mean error indicates model bias (mean of residuals / mean of sample)</a:t>
            </a:r>
          </a:p>
          <a:p>
            <a:pPr eaLnBrk="1" hangingPunct="1">
              <a:buClr>
                <a:schemeClr val="bg1"/>
              </a:buClr>
              <a:buFont typeface="Arial" panose="020B0604020202020204" pitchFamily="34" charset="0"/>
              <a:buChar char="•"/>
            </a:pPr>
            <a:endParaRPr lang="en-US" altLang="en-US" sz="2000"/>
          </a:p>
          <a:p>
            <a:pPr eaLnBrk="1" hangingPunct="1"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US" altLang="en-US" sz="2000"/>
              <a:t> Median Symmetric Accuracy (MSA) yields a percentage error and is useable across numerous variables with different magnitudes</a:t>
            </a:r>
          </a:p>
        </p:txBody>
      </p:sp>
      <p:graphicFrame>
        <p:nvGraphicFramePr>
          <p:cNvPr id="35842" name="Object 2">
            <a:extLst>
              <a:ext uri="{FF2B5EF4-FFF2-40B4-BE49-F238E27FC236}">
                <a16:creationId xmlns:a16="http://schemas.microsoft.com/office/drawing/2014/main" id="{41700BC5-8525-49A3-8648-49FD9B744F18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133600" y="5105400"/>
          <a:ext cx="4740275" cy="10874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76" name="Equation" r:id="rId3" imgW="2159000" imgH="495300" progId="Equation.3">
                  <p:embed/>
                </p:oleObj>
              </mc:Choice>
              <mc:Fallback>
                <p:oleObj name="Equation" r:id="rId3" imgW="2159000" imgH="495300" progId="Equation.3">
                  <p:embed/>
                  <p:pic>
                    <p:nvPicPr>
                      <p:cNvPr id="35842" name="Object 2">
                        <a:extLst>
                          <a:ext uri="{FF2B5EF4-FFF2-40B4-BE49-F238E27FC236}">
                            <a16:creationId xmlns:a16="http://schemas.microsoft.com/office/drawing/2014/main" id="{41700BC5-8525-49A3-8648-49FD9B744F18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33600" y="5105400"/>
                        <a:ext cx="4740275" cy="1087438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8" name="TextBox 1">
            <a:extLst>
              <a:ext uri="{FF2B5EF4-FFF2-40B4-BE49-F238E27FC236}">
                <a16:creationId xmlns:a16="http://schemas.microsoft.com/office/drawing/2014/main" id="{F8D0B98E-B13C-4BAD-A528-42E054D7C97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2400" y="1066800"/>
            <a:ext cx="80010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bg1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1pPr>
            <a:lvl2pPr marL="37931725" indent="-37474525" eaLnBrk="0" hangingPunct="0">
              <a:defRPr sz="2800">
                <a:solidFill>
                  <a:schemeClr val="bg1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2pPr>
            <a:lvl3pPr eaLnBrk="0" hangingPunct="0">
              <a:defRPr sz="2800">
                <a:solidFill>
                  <a:schemeClr val="bg1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3pPr>
            <a:lvl4pPr eaLnBrk="0" hangingPunct="0">
              <a:defRPr sz="2800">
                <a:solidFill>
                  <a:schemeClr val="bg1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4pPr>
            <a:lvl5pPr eaLnBrk="0" hangingPunct="0">
              <a:defRPr sz="2800">
                <a:solidFill>
                  <a:schemeClr val="bg1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9pPr>
          </a:lstStyle>
          <a:p>
            <a:pPr marL="0" marR="0" lvl="0" indent="0" algn="l" defTabSz="44926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  <a:defRPr/>
            </a:pPr>
            <a:r>
              <a:rPr kumimoji="0" lang="en-US" altLang="en-US" sz="2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 panose="020B0604030504040204" pitchFamily="34" charset="0"/>
                <a:ea typeface="MS PGothic" panose="020B0600070205080204" pitchFamily="34" charset="-128"/>
              </a:rPr>
              <a:t>Multivariate modeling &amp; skill score analysis</a:t>
            </a:r>
            <a:endParaRPr kumimoji="0" lang="en-US" altLang="en-US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 panose="020B0604030504040204" pitchFamily="34" charset="0"/>
              <a:ea typeface="MS PGothic" panose="020B0600070205080204" pitchFamily="34" charset="-128"/>
            </a:endParaRPr>
          </a:p>
        </p:txBody>
      </p:sp>
      <p:graphicFrame>
        <p:nvGraphicFramePr>
          <p:cNvPr id="36866" name="Object 2">
            <a:extLst>
              <a:ext uri="{FF2B5EF4-FFF2-40B4-BE49-F238E27FC236}">
                <a16:creationId xmlns:a16="http://schemas.microsoft.com/office/drawing/2014/main" id="{C1FCC006-D749-45FA-AD45-158510A781CB}"/>
              </a:ext>
            </a:extLst>
          </p:cNvPr>
          <p:cNvGraphicFramePr>
            <a:graphicFrameLocks noChangeAspect="1"/>
          </p:cNvGraphicFramePr>
          <p:nvPr/>
        </p:nvGraphicFramePr>
        <p:xfrm>
          <a:off x="6019800" y="5334000"/>
          <a:ext cx="2681288" cy="1066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58" name="Equation" r:id="rId3" imgW="1244600" imgH="495300" progId="Equation.3">
                  <p:embed/>
                </p:oleObj>
              </mc:Choice>
              <mc:Fallback>
                <p:oleObj name="Equation" r:id="rId3" imgW="1244600" imgH="495300" progId="Equation.3">
                  <p:embed/>
                  <p:pic>
                    <p:nvPicPr>
                      <p:cNvPr id="36866" name="Object 2">
                        <a:extLst>
                          <a:ext uri="{FF2B5EF4-FFF2-40B4-BE49-F238E27FC236}">
                            <a16:creationId xmlns:a16="http://schemas.microsoft.com/office/drawing/2014/main" id="{C1FCC006-D749-45FA-AD45-158510A781CB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19800" y="5334000"/>
                        <a:ext cx="2681288" cy="1066800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6867" name="Object 3">
            <a:extLst>
              <a:ext uri="{FF2B5EF4-FFF2-40B4-BE49-F238E27FC236}">
                <a16:creationId xmlns:a16="http://schemas.microsoft.com/office/drawing/2014/main" id="{B263C7A9-B10B-4921-98EA-1E9036F01BF3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886200" y="1676400"/>
          <a:ext cx="4419600" cy="1027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59" name="Equation" r:id="rId5" imgW="1879600" imgH="546100" progId="Equation.3">
                  <p:embed/>
                </p:oleObj>
              </mc:Choice>
              <mc:Fallback>
                <p:oleObj name="Equation" r:id="rId5" imgW="1879600" imgH="546100" progId="Equation.3">
                  <p:embed/>
                  <p:pic>
                    <p:nvPicPr>
                      <p:cNvPr id="36867" name="Object 3">
                        <a:extLst>
                          <a:ext uri="{FF2B5EF4-FFF2-40B4-BE49-F238E27FC236}">
                            <a16:creationId xmlns:a16="http://schemas.microsoft.com/office/drawing/2014/main" id="{B263C7A9-B10B-4921-98EA-1E9036F01BF3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86200" y="1676400"/>
                        <a:ext cx="4419600" cy="1027113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6869" name="TextBox 7">
            <a:extLst>
              <a:ext uri="{FF2B5EF4-FFF2-40B4-BE49-F238E27FC236}">
                <a16:creationId xmlns:a16="http://schemas.microsoft.com/office/drawing/2014/main" id="{C19A7C36-8215-444A-A0DD-9AC8B6B08D3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4800" y="1752600"/>
            <a:ext cx="3733800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bg1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1pPr>
            <a:lvl2pPr marL="37931725" indent="-37474525" eaLnBrk="0" hangingPunct="0">
              <a:defRPr sz="2800">
                <a:solidFill>
                  <a:schemeClr val="bg1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2pPr>
            <a:lvl3pPr eaLnBrk="0" hangingPunct="0">
              <a:defRPr sz="2800">
                <a:solidFill>
                  <a:schemeClr val="bg1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3pPr>
            <a:lvl4pPr eaLnBrk="0" hangingPunct="0">
              <a:defRPr sz="2800">
                <a:solidFill>
                  <a:schemeClr val="bg1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4pPr>
            <a:lvl5pPr eaLnBrk="0" hangingPunct="0">
              <a:defRPr sz="2800">
                <a:solidFill>
                  <a:schemeClr val="bg1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9pPr>
          </a:lstStyle>
          <a:p>
            <a:pPr marL="0" marR="0" lvl="0" indent="0" algn="l" defTabSz="44926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  <a:buFont typeface="Times New Roman" panose="02020603050405020304" pitchFamily="18" charset="0"/>
              <a:buNone/>
              <a:tabLst/>
              <a:defRPr/>
            </a:pPr>
            <a:r>
              <a:rPr kumimoji="0" lang="en-US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 panose="020B0604030504040204" pitchFamily="34" charset="0"/>
                <a:ea typeface="MS PGothic" panose="020B0600070205080204" pitchFamily="34" charset="-128"/>
              </a:rPr>
              <a:t>Example: F</a:t>
            </a:r>
            <a:r>
              <a:rPr kumimoji="0" lang="en-US" altLang="en-US" sz="2400" b="0" i="0" u="none" strike="noStrike" kern="1200" cap="none" spc="0" normalizeH="0" baseline="-2500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 panose="020B0604030504040204" pitchFamily="34" charset="0"/>
                <a:ea typeface="MS PGothic" panose="020B0600070205080204" pitchFamily="34" charset="-128"/>
              </a:rPr>
              <a:t>str</a:t>
            </a:r>
            <a:r>
              <a:rPr kumimoji="0" lang="en-US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 panose="020B0604030504040204" pitchFamily="34" charset="0"/>
                <a:ea typeface="MS PGothic" panose="020B0600070205080204" pitchFamily="34" charset="-128"/>
              </a:rPr>
              <a:t> Dawn sector</a:t>
            </a:r>
          </a:p>
        </p:txBody>
      </p:sp>
      <p:pic>
        <p:nvPicPr>
          <p:cNvPr id="36870" name="Picture 5" descr="f_str_1_dawn.jpeg">
            <a:extLst>
              <a:ext uri="{FF2B5EF4-FFF2-40B4-BE49-F238E27FC236}">
                <a16:creationId xmlns:a16="http://schemas.microsoft.com/office/drawing/2014/main" id="{6BAF2C93-3F7C-4850-A4E9-EECB5C82087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2755900"/>
            <a:ext cx="5481638" cy="387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6871" name="TextBox 6">
            <a:extLst>
              <a:ext uri="{FF2B5EF4-FFF2-40B4-BE49-F238E27FC236}">
                <a16:creationId xmlns:a16="http://schemas.microsoft.com/office/drawing/2014/main" id="{8E31E3D4-F8B1-496D-B500-02215F1D1CA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7588" y="6169025"/>
            <a:ext cx="1598612" cy="30797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bg1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1pPr>
            <a:lvl2pPr marL="37931725" indent="-37474525" eaLnBrk="0" hangingPunct="0">
              <a:defRPr sz="2800">
                <a:solidFill>
                  <a:schemeClr val="bg1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2pPr>
            <a:lvl3pPr eaLnBrk="0" hangingPunct="0">
              <a:defRPr sz="2800">
                <a:solidFill>
                  <a:schemeClr val="bg1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3pPr>
            <a:lvl4pPr eaLnBrk="0" hangingPunct="0">
              <a:defRPr sz="2800">
                <a:solidFill>
                  <a:schemeClr val="bg1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4pPr>
            <a:lvl5pPr eaLnBrk="0" hangingPunct="0">
              <a:defRPr sz="2800">
                <a:solidFill>
                  <a:schemeClr val="bg1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9pPr>
          </a:lstStyle>
          <a:p>
            <a:pPr marL="0" marR="0" lvl="0" indent="0" algn="l" defTabSz="44926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  <a:defRPr/>
            </a:pPr>
            <a:r>
              <a:rPr kumimoji="0" lang="en-US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MS PGothic" panose="020B0600070205080204" pitchFamily="34" charset="-128"/>
              </a:rPr>
              <a:t>Linear Model</a:t>
            </a:r>
          </a:p>
        </p:txBody>
      </p:sp>
      <p:sp>
        <p:nvSpPr>
          <p:cNvPr id="36872" name="TextBox 7">
            <a:extLst>
              <a:ext uri="{FF2B5EF4-FFF2-40B4-BE49-F238E27FC236}">
                <a16:creationId xmlns:a16="http://schemas.microsoft.com/office/drawing/2014/main" id="{EA34B755-E3BE-42A0-86C7-0DFD5C7EE454}"/>
              </a:ext>
            </a:extLst>
          </p:cNvPr>
          <p:cNvSpPr txBox="1">
            <a:spLocks noChangeArrowheads="1"/>
          </p:cNvSpPr>
          <p:nvPr/>
        </p:nvSpPr>
        <p:spPr bwMode="auto">
          <a:xfrm rot="-5400000">
            <a:off x="-561181" y="4304506"/>
            <a:ext cx="2185988" cy="30797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bg1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1pPr>
            <a:lvl2pPr marL="37931725" indent="-37474525" eaLnBrk="0" hangingPunct="0">
              <a:defRPr sz="2800">
                <a:solidFill>
                  <a:schemeClr val="bg1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2pPr>
            <a:lvl3pPr eaLnBrk="0" hangingPunct="0">
              <a:defRPr sz="2800">
                <a:solidFill>
                  <a:schemeClr val="bg1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3pPr>
            <a:lvl4pPr eaLnBrk="0" hangingPunct="0">
              <a:defRPr sz="2800">
                <a:solidFill>
                  <a:schemeClr val="bg1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4pPr>
            <a:lvl5pPr eaLnBrk="0" hangingPunct="0">
              <a:defRPr sz="2800">
                <a:solidFill>
                  <a:schemeClr val="bg1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9pPr>
          </a:lstStyle>
          <a:p>
            <a:pPr marL="0" marR="0" lvl="0" indent="0" algn="l" defTabSz="44926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  <a:defRPr/>
            </a:pPr>
            <a:r>
              <a:rPr kumimoji="0" lang="en-US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MS PGothic" panose="020B0600070205080204" pitchFamily="34" charset="-128"/>
              </a:rPr>
              <a:t>F-layer structure</a:t>
            </a:r>
          </a:p>
        </p:txBody>
      </p:sp>
      <p:sp>
        <p:nvSpPr>
          <p:cNvPr id="36873" name="TextBox 8">
            <a:extLst>
              <a:ext uri="{FF2B5EF4-FFF2-40B4-BE49-F238E27FC236}">
                <a16:creationId xmlns:a16="http://schemas.microsoft.com/office/drawing/2014/main" id="{543FC284-CAF6-46CC-9302-A152A3D4D46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95400" y="3581400"/>
            <a:ext cx="1143000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bg1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1pPr>
            <a:lvl2pPr marL="37931725" indent="-37474525" eaLnBrk="0" hangingPunct="0">
              <a:defRPr sz="2800">
                <a:solidFill>
                  <a:schemeClr val="bg1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2pPr>
            <a:lvl3pPr eaLnBrk="0" hangingPunct="0">
              <a:defRPr sz="2800">
                <a:solidFill>
                  <a:schemeClr val="bg1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3pPr>
            <a:lvl4pPr eaLnBrk="0" hangingPunct="0">
              <a:defRPr sz="2800">
                <a:solidFill>
                  <a:schemeClr val="bg1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4pPr>
            <a:lvl5pPr eaLnBrk="0" hangingPunct="0">
              <a:defRPr sz="2800">
                <a:solidFill>
                  <a:schemeClr val="bg1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9pPr>
          </a:lstStyle>
          <a:p>
            <a:pPr marL="0" marR="0" lvl="0" indent="0" algn="l" defTabSz="44926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  <a:defRPr/>
            </a:pPr>
            <a:r>
              <a:rPr kumimoji="0" lang="en-US" altLang="en-US" sz="15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MS PGothic" panose="020B0600070205080204" pitchFamily="34" charset="-128"/>
              </a:rPr>
              <a:t>r = 0.78</a:t>
            </a:r>
          </a:p>
          <a:p>
            <a:pPr marL="0" marR="0" lvl="0" indent="0" algn="l" defTabSz="44926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  <a:defRPr/>
            </a:pPr>
            <a:r>
              <a:rPr kumimoji="0" lang="en-US" altLang="en-US" sz="15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MS PGothic" panose="020B0600070205080204" pitchFamily="34" charset="-128"/>
              </a:rPr>
              <a:t>p &lt; 0.001 </a:t>
            </a:r>
          </a:p>
        </p:txBody>
      </p:sp>
      <p:sp>
        <p:nvSpPr>
          <p:cNvPr id="36874" name="TextBox 9">
            <a:extLst>
              <a:ext uri="{FF2B5EF4-FFF2-40B4-BE49-F238E27FC236}">
                <a16:creationId xmlns:a16="http://schemas.microsoft.com/office/drawing/2014/main" id="{BCB3EA19-0B60-4B3E-ACF3-FAA4FC7F456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43600" y="2895600"/>
            <a:ext cx="2667000" cy="230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bg1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1pPr>
            <a:lvl2pPr marL="37931725" indent="-37474525" eaLnBrk="0" hangingPunct="0">
              <a:defRPr sz="2800">
                <a:solidFill>
                  <a:schemeClr val="bg1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2pPr>
            <a:lvl3pPr eaLnBrk="0" hangingPunct="0">
              <a:defRPr sz="2800">
                <a:solidFill>
                  <a:schemeClr val="bg1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3pPr>
            <a:lvl4pPr eaLnBrk="0" hangingPunct="0">
              <a:defRPr sz="2800">
                <a:solidFill>
                  <a:schemeClr val="bg1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4pPr>
            <a:lvl5pPr eaLnBrk="0" hangingPunct="0">
              <a:defRPr sz="2800">
                <a:solidFill>
                  <a:schemeClr val="bg1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9pPr>
          </a:lstStyle>
          <a:p>
            <a:pPr marL="0" marR="0" lvl="0" indent="0" algn="l" defTabSz="44926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FFFFFF"/>
              </a:buClr>
              <a:buSzPct val="100000"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 panose="020B0604030504040204" pitchFamily="34" charset="0"/>
                <a:ea typeface="MS PGothic" panose="020B0600070205080204" pitchFamily="34" charset="-128"/>
              </a:rPr>
              <a:t> Test data correlates well with linear model</a:t>
            </a:r>
          </a:p>
          <a:p>
            <a:pPr marL="0" marR="0" lvl="0" indent="0" algn="l" defTabSz="44926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FFFFFF"/>
              </a:buClr>
              <a:buSzPct val="100000"/>
              <a:buFont typeface="Arial" panose="020B0604020202020204" pitchFamily="34" charset="0"/>
              <a:buChar char="•"/>
              <a:tabLst/>
              <a:defRPr/>
            </a:pPr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 panose="020B0604030504040204" pitchFamily="34" charset="0"/>
              <a:ea typeface="MS PGothic" panose="020B0600070205080204" pitchFamily="34" charset="-128"/>
            </a:endParaRPr>
          </a:p>
          <a:p>
            <a:pPr marL="0" marR="0" lvl="0" indent="0" algn="l" defTabSz="44926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FFFFFF"/>
              </a:buClr>
              <a:buSzPct val="100000"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 panose="020B0604030504040204" pitchFamily="34" charset="0"/>
                <a:ea typeface="MS PGothic" panose="020B0600070205080204" pitchFamily="34" charset="-128"/>
              </a:rPr>
              <a:t> MSA Skill Score 0.16, MSE Skill Score 0.61</a:t>
            </a:r>
          </a:p>
          <a:p>
            <a:pPr marL="0" marR="0" lvl="0" indent="0" algn="l" defTabSz="44926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FFFFFF"/>
              </a:buClr>
              <a:buSzPct val="100000"/>
              <a:buFont typeface="Arial" panose="020B0604020202020204" pitchFamily="34" charset="0"/>
              <a:buChar char="•"/>
              <a:tabLst/>
              <a:defRPr/>
            </a:pPr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 panose="020B0604030504040204" pitchFamily="34" charset="0"/>
              <a:ea typeface="MS PGothic" panose="020B0600070205080204" pitchFamily="34" charset="-128"/>
            </a:endParaRPr>
          </a:p>
          <a:p>
            <a:pPr marL="0" marR="0" lvl="0" indent="0" algn="l" defTabSz="44926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FFFFFF"/>
              </a:buClr>
              <a:buSzPct val="100000"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 panose="020B0604030504040204" pitchFamily="34" charset="0"/>
                <a:ea typeface="MS PGothic" panose="020B0600070205080204" pitchFamily="34" charset="-128"/>
              </a:rPr>
              <a:t> Offers better estimations than climatology </a:t>
            </a: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7890" name="Object 2">
            <a:extLst>
              <a:ext uri="{FF2B5EF4-FFF2-40B4-BE49-F238E27FC236}">
                <a16:creationId xmlns:a16="http://schemas.microsoft.com/office/drawing/2014/main" id="{DD4936DD-CD65-4411-A021-953C30C9A35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72661548"/>
              </p:ext>
            </p:extLst>
          </p:nvPr>
        </p:nvGraphicFramePr>
        <p:xfrm>
          <a:off x="533400" y="1219200"/>
          <a:ext cx="8077200" cy="5407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52" name="Document" r:id="rId3" imgW="5956300" imgH="3987800" progId="Word.Document.12">
                  <p:link updateAutomatic="1"/>
                </p:oleObj>
              </mc:Choice>
              <mc:Fallback>
                <p:oleObj name="Document" r:id="rId3" imgW="5956300" imgH="3987800" progId="Word.Document.12">
                  <p:link updateAutomatic="1"/>
                  <p:pic>
                    <p:nvPicPr>
                      <p:cNvPr id="37890" name="Object 2">
                        <a:extLst>
                          <a:ext uri="{FF2B5EF4-FFF2-40B4-BE49-F238E27FC236}">
                            <a16:creationId xmlns:a16="http://schemas.microsoft.com/office/drawing/2014/main" id="{DD4936DD-CD65-4411-A021-953C30C9A357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3400" y="1219200"/>
                        <a:ext cx="8077200" cy="54070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00B8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Frame 6">
            <a:extLst>
              <a:ext uri="{FF2B5EF4-FFF2-40B4-BE49-F238E27FC236}">
                <a16:creationId xmlns:a16="http://schemas.microsoft.com/office/drawing/2014/main" id="{C7009885-24C2-43A4-BC77-6254121C80CF}"/>
              </a:ext>
            </a:extLst>
          </p:cNvPr>
          <p:cNvSpPr/>
          <p:nvPr/>
        </p:nvSpPr>
        <p:spPr bwMode="auto">
          <a:xfrm>
            <a:off x="609600" y="3581400"/>
            <a:ext cx="7848600" cy="533400"/>
          </a:xfrm>
          <a:prstGeom prst="frame">
            <a:avLst/>
          </a:prstGeom>
          <a:solidFill>
            <a:srgbClr val="FF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/>
          </a:extLst>
        </p:spPr>
        <p:txBody>
          <a:bodyPr/>
          <a:lstStyle/>
          <a:p>
            <a:pPr marL="0" marR="0" lvl="0" indent="0" algn="l" defTabSz="44926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  <a:defRPr/>
            </a:pPr>
            <a:endParaRPr kumimoji="0" lang="en-US" sz="2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 pitchFamily="32" charset="0"/>
              <a:ea typeface="MS PGothic" panose="020B0600070205080204" pitchFamily="34" charset="-128"/>
              <a:cs typeface="Arial" charset="0"/>
            </a:endParaRP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CB5118C-4FBD-436E-8DB6-C33BF87ACC3F}"/>
              </a:ext>
            </a:extLst>
          </p:cNvPr>
          <p:cNvSpPr txBox="1"/>
          <p:nvPr/>
        </p:nvSpPr>
        <p:spPr>
          <a:xfrm>
            <a:off x="580571" y="1524000"/>
            <a:ext cx="791028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>
                <a:solidFill>
                  <a:schemeClr val="bg1"/>
                </a:solidFill>
              </a:rPr>
              <a:t>Part 2 Summary</a:t>
            </a:r>
            <a:endParaRPr lang="en-GB" sz="4400" b="1" dirty="0">
              <a:solidFill>
                <a:schemeClr val="bg1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923C00F-0B56-4F17-AA06-7104F9DB102F}"/>
              </a:ext>
            </a:extLst>
          </p:cNvPr>
          <p:cNvSpPr txBox="1"/>
          <p:nvPr/>
        </p:nvSpPr>
        <p:spPr>
          <a:xfrm>
            <a:off x="478972" y="2467429"/>
            <a:ext cx="8011886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b="1" dirty="0">
                <a:solidFill>
                  <a:schemeClr val="bg1"/>
                </a:solidFill>
              </a:rPr>
              <a:t>High latitude ionospheric structures predicted more reliably with linear modelling than climatology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800" b="1" dirty="0">
              <a:solidFill>
                <a:schemeClr val="bg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b="1" dirty="0">
                <a:solidFill>
                  <a:schemeClr val="bg1"/>
                </a:solidFill>
              </a:rPr>
              <a:t>Next step – assimilate scintillation data into this modelling approach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800" b="1" dirty="0">
              <a:solidFill>
                <a:schemeClr val="bg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b="1" dirty="0">
                <a:solidFill>
                  <a:schemeClr val="bg1"/>
                </a:solidFill>
              </a:rPr>
              <a:t>How would modeling method perform using scintillation? Next step!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800" b="1" dirty="0">
              <a:solidFill>
                <a:schemeClr val="bg1"/>
              </a:solidFill>
            </a:endParaRPr>
          </a:p>
          <a:p>
            <a:pPr algn="just"/>
            <a:r>
              <a:rPr lang="en-US" sz="1800" b="1" dirty="0">
                <a:solidFill>
                  <a:schemeClr val="bg1"/>
                </a:solidFill>
              </a:rPr>
              <a:t>Full details in Dorrian, G. D., Wood, A. G., </a:t>
            </a:r>
            <a:r>
              <a:rPr lang="en-GB" sz="1800" b="1" dirty="0" err="1">
                <a:solidFill>
                  <a:schemeClr val="bg1"/>
                </a:solidFill>
              </a:rPr>
              <a:t>Ronksley</a:t>
            </a:r>
            <a:r>
              <a:rPr lang="en-GB" sz="1800" b="1" dirty="0">
                <a:solidFill>
                  <a:schemeClr val="bg1"/>
                </a:solidFill>
              </a:rPr>
              <a:t>, A., </a:t>
            </a:r>
            <a:r>
              <a:rPr lang="en-GB" sz="1800" b="1" dirty="0" err="1">
                <a:solidFill>
                  <a:schemeClr val="bg1"/>
                </a:solidFill>
              </a:rPr>
              <a:t>Aruliah</a:t>
            </a:r>
            <a:r>
              <a:rPr lang="en-GB" sz="1800" b="1" dirty="0">
                <a:solidFill>
                  <a:schemeClr val="bg1"/>
                </a:solidFill>
              </a:rPr>
              <a:t>, A., &amp; </a:t>
            </a:r>
            <a:r>
              <a:rPr lang="en-GB" sz="1800" b="1" dirty="0" err="1">
                <a:solidFill>
                  <a:schemeClr val="bg1"/>
                </a:solidFill>
              </a:rPr>
              <a:t>Shahtahmassebi</a:t>
            </a:r>
            <a:r>
              <a:rPr lang="en-GB" sz="1800" b="1" dirty="0">
                <a:solidFill>
                  <a:schemeClr val="bg1"/>
                </a:solidFill>
              </a:rPr>
              <a:t>, G. (2019). Statistical </a:t>
            </a:r>
            <a:r>
              <a:rPr lang="en-US" sz="1800" b="1" dirty="0">
                <a:solidFill>
                  <a:schemeClr val="bg1"/>
                </a:solidFill>
              </a:rPr>
              <a:t>modeling of the coupled F‐region </a:t>
            </a:r>
            <a:r>
              <a:rPr lang="en-GB" sz="1800" b="1" dirty="0">
                <a:solidFill>
                  <a:schemeClr val="bg1"/>
                </a:solidFill>
              </a:rPr>
              <a:t>ionosphere‐thermosphere at high latitude during polar darkness. Journal of Geophysical Research: Space Physics, 124, 1389–1409.</a:t>
            </a:r>
            <a:endParaRPr lang="en-US" sz="1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1294064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" name="Google Shape;238;p36"/>
          <p:cNvSpPr txBox="1">
            <a:spLocks noGrp="1"/>
          </p:cNvSpPr>
          <p:nvPr>
            <p:ph type="title"/>
          </p:nvPr>
        </p:nvSpPr>
        <p:spPr>
          <a:xfrm>
            <a:off x="395536" y="260648"/>
            <a:ext cx="7772400" cy="676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Advanced Ensemble Electron Density (Ne) Assimilation System (AENeAS)</a:t>
            </a:r>
            <a:br>
              <a:rPr lang="en-GB"/>
            </a:br>
            <a:endParaRPr/>
          </a:p>
        </p:txBody>
      </p:sp>
      <p:sp>
        <p:nvSpPr>
          <p:cNvPr id="239" name="Google Shape;239;p36"/>
          <p:cNvSpPr txBox="1">
            <a:spLocks noGrp="1"/>
          </p:cNvSpPr>
          <p:nvPr>
            <p:ph type="body" idx="1"/>
          </p:nvPr>
        </p:nvSpPr>
        <p:spPr>
          <a:xfrm>
            <a:off x="0" y="1336576"/>
            <a:ext cx="5365927" cy="468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lvl="0" indent="-342900" algn="l" rtl="0">
              <a:spcBef>
                <a:spcPts val="0"/>
              </a:spcBef>
              <a:spcAft>
                <a:spcPts val="0"/>
              </a:spcAft>
              <a:buClr>
                <a:srgbClr val="7F1745"/>
              </a:buClr>
              <a:buSzPts val="1800"/>
              <a:buFont typeface="Arial"/>
              <a:buChar char="•"/>
            </a:pPr>
            <a:r>
              <a:rPr lang="en-GB" dirty="0"/>
              <a:t>A 4D, modular designed, </a:t>
            </a:r>
            <a:r>
              <a:rPr lang="en-GB" dirty="0" err="1"/>
              <a:t>realtime</a:t>
            </a:r>
            <a:r>
              <a:rPr lang="en-GB" dirty="0"/>
              <a:t>, data assimilation model</a:t>
            </a:r>
            <a:endParaRPr dirty="0"/>
          </a:p>
          <a:p>
            <a:pPr marL="742950" lvl="1" indent="-285750" algn="l" rtl="0">
              <a:spcBef>
                <a:spcPts val="360"/>
              </a:spcBef>
              <a:spcAft>
                <a:spcPts val="0"/>
              </a:spcAft>
              <a:buSzPts val="1800"/>
              <a:buChar char="•"/>
            </a:pPr>
            <a:r>
              <a:rPr lang="en-GB" dirty="0"/>
              <a:t>physics-based background model</a:t>
            </a:r>
            <a:endParaRPr dirty="0"/>
          </a:p>
          <a:p>
            <a:pPr marL="742950" lvl="1" indent="-285750" algn="l" rtl="0">
              <a:spcBef>
                <a:spcPts val="360"/>
              </a:spcBef>
              <a:spcAft>
                <a:spcPts val="0"/>
              </a:spcAft>
              <a:buSzPts val="1800"/>
              <a:buChar char="•"/>
            </a:pPr>
            <a:r>
              <a:rPr lang="en-GB" dirty="0"/>
              <a:t>thermosphere and ionosphere</a:t>
            </a:r>
            <a:endParaRPr dirty="0"/>
          </a:p>
          <a:p>
            <a:pPr marL="342900" lvl="0" indent="-342900" algn="l" rtl="0">
              <a:spcBef>
                <a:spcPts val="360"/>
              </a:spcBef>
              <a:spcAft>
                <a:spcPts val="0"/>
              </a:spcAft>
              <a:buClr>
                <a:srgbClr val="7F1745"/>
              </a:buClr>
              <a:buSzPts val="1800"/>
              <a:buFont typeface="Arial"/>
              <a:buChar char="•"/>
            </a:pPr>
            <a:r>
              <a:rPr lang="en-GB" dirty="0"/>
              <a:t>Aims:</a:t>
            </a:r>
            <a:endParaRPr dirty="0"/>
          </a:p>
          <a:p>
            <a:pPr marL="742950" lvl="1" indent="-285750" algn="l" rtl="0">
              <a:spcBef>
                <a:spcPts val="360"/>
              </a:spcBef>
              <a:spcAft>
                <a:spcPts val="0"/>
              </a:spcAft>
              <a:buSzPts val="1800"/>
              <a:buChar char="•"/>
            </a:pPr>
            <a:r>
              <a:rPr lang="en-GB" dirty="0"/>
              <a:t>Probabilistic nowcasts and forecasts (~12 hours)</a:t>
            </a:r>
            <a:endParaRPr dirty="0"/>
          </a:p>
          <a:p>
            <a:pPr marL="742950" lvl="1" indent="-285750" algn="l" rtl="0">
              <a:spcBef>
                <a:spcPts val="360"/>
              </a:spcBef>
              <a:spcAft>
                <a:spcPts val="0"/>
              </a:spcAft>
              <a:buSzPts val="1800"/>
              <a:buChar char="•"/>
            </a:pPr>
            <a:r>
              <a:rPr lang="en-GB" dirty="0"/>
              <a:t>Longer forecasts possible but with (greatly) increased uncertainty </a:t>
            </a:r>
            <a:endParaRPr dirty="0"/>
          </a:p>
          <a:p>
            <a:pPr marL="1143000" lvl="2" indent="-276860" algn="l" rtl="0">
              <a:spcBef>
                <a:spcPts val="360"/>
              </a:spcBef>
              <a:spcAft>
                <a:spcPts val="0"/>
              </a:spcAft>
              <a:buSzPts val="1800"/>
              <a:buChar char="•"/>
            </a:pPr>
            <a:r>
              <a:rPr lang="en-GB" dirty="0"/>
              <a:t>Improved forecasts require </a:t>
            </a:r>
            <a:r>
              <a:rPr lang="en-GB" dirty="0" err="1"/>
              <a:t>probabilistics</a:t>
            </a:r>
            <a:r>
              <a:rPr lang="en-GB" dirty="0"/>
              <a:t> forecasts of (e.g.) the Sun</a:t>
            </a:r>
          </a:p>
          <a:p>
            <a:pPr marL="685800" lvl="1" indent="-276860" algn="just"/>
            <a:r>
              <a:rPr lang="en-GB" dirty="0" err="1"/>
              <a:t>Elvidge</a:t>
            </a:r>
            <a:r>
              <a:rPr lang="en-GB" dirty="0"/>
              <a:t> &amp; Angling (2019), The Advanced Ensemble Electron Density Assimilation System, Space Weather &amp; Climate (accepted, in press)</a:t>
            </a:r>
            <a:endParaRPr dirty="0"/>
          </a:p>
          <a:p>
            <a:pPr marL="34290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 dirty="0"/>
          </a:p>
          <a:p>
            <a:pPr marL="0" marR="0" lvl="0" indent="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None/>
            </a:pPr>
            <a:endParaRPr dirty="0"/>
          </a:p>
          <a:p>
            <a:pPr marL="1143000" lvl="2" indent="-162560" algn="l" rtl="0">
              <a:spcBef>
                <a:spcPts val="320"/>
              </a:spcBef>
              <a:spcAft>
                <a:spcPts val="0"/>
              </a:spcAft>
              <a:buSzPts val="1040"/>
              <a:buNone/>
            </a:pPr>
            <a:endParaRPr dirty="0"/>
          </a:p>
          <a:p>
            <a:pPr marL="457200" lvl="1" indent="0" algn="l" rtl="0">
              <a:spcBef>
                <a:spcPts val="360"/>
              </a:spcBef>
              <a:spcAft>
                <a:spcPts val="0"/>
              </a:spcAft>
              <a:buSzPts val="1800"/>
              <a:buNone/>
            </a:pPr>
            <a:endParaRPr dirty="0"/>
          </a:p>
        </p:txBody>
      </p:sp>
      <p:pic>
        <p:nvPicPr>
          <p:cNvPr id="240" name="Google Shape;240;p36"/>
          <p:cNvPicPr preferRelativeResize="0">
            <a:picLocks noGrp="1"/>
          </p:cNvPicPr>
          <p:nvPr>
            <p:ph type="body" idx="2"/>
          </p:nvPr>
        </p:nvPicPr>
        <p:blipFill rotWithShape="1">
          <a:blip r:embed="rId3">
            <a:alphaModFix/>
          </a:blip>
          <a:srcRect/>
          <a:stretch/>
        </p:blipFill>
        <p:spPr>
          <a:xfrm>
            <a:off x="5365928" y="1313090"/>
            <a:ext cx="3616800" cy="4680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2" name="Google Shape;252;p38"/>
          <p:cNvSpPr txBox="1">
            <a:spLocks noGrp="1"/>
          </p:cNvSpPr>
          <p:nvPr>
            <p:ph type="title"/>
          </p:nvPr>
        </p:nvSpPr>
        <p:spPr>
          <a:xfrm>
            <a:off x="395536" y="260648"/>
            <a:ext cx="7772400" cy="676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dirty="0"/>
              <a:t>Kalman Filtering</a:t>
            </a:r>
            <a:endParaRPr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166AE0A-3DDF-450A-9B43-A9F0FE658AA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114778"/>
            <a:ext cx="9144000" cy="4628444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D5FA06A5-BECE-47F1-AA9F-583F7B3B41EE}"/>
              </a:ext>
            </a:extLst>
          </p:cNvPr>
          <p:cNvSpPr txBox="1"/>
          <p:nvPr/>
        </p:nvSpPr>
        <p:spPr>
          <a:xfrm>
            <a:off x="6531425" y="29361"/>
            <a:ext cx="2739550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/>
              <a:t>TIE-GCM</a:t>
            </a:r>
          </a:p>
          <a:p>
            <a:r>
              <a:rPr lang="en-US" sz="1600" b="1" dirty="0"/>
              <a:t>http://www.hao.ucar.edu/modeling/tgcm/tie.php</a:t>
            </a:r>
          </a:p>
          <a:p>
            <a:endParaRPr lang="en-GB" sz="2000" b="1" dirty="0"/>
          </a:p>
        </p:txBody>
      </p: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AB746498-70C2-4D70-99F3-6B881E0A65A5}"/>
              </a:ext>
            </a:extLst>
          </p:cNvPr>
          <p:cNvCxnSpPr/>
          <p:nvPr/>
        </p:nvCxnSpPr>
        <p:spPr>
          <a:xfrm flipH="1">
            <a:off x="6168571" y="936848"/>
            <a:ext cx="362854" cy="231286"/>
          </a:xfrm>
          <a:prstGeom prst="straightConnector1">
            <a:avLst/>
          </a:prstGeom>
          <a:ln w="3492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77BBF350-C943-48BE-B2E3-01F574B4A4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00125" y="256016"/>
            <a:ext cx="7500938" cy="561975"/>
          </a:xfrm>
        </p:spPr>
        <p:txBody>
          <a:bodyPr/>
          <a:lstStyle/>
          <a:p>
            <a:pPr algn="l">
              <a:defRPr/>
            </a:pPr>
            <a:r>
              <a:rPr lang="en-US" sz="34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Solar wind context, 21-25 April 2007</a:t>
            </a:r>
            <a:endParaRPr lang="en-GB" sz="34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HI1A">
            <a:hlinkClick r:id="" action="ppaction://media"/>
            <a:extLst>
              <a:ext uri="{FF2B5EF4-FFF2-40B4-BE49-F238E27FC236}">
                <a16:creationId xmlns:a16="http://schemas.microsoft.com/office/drawing/2014/main" id="{64399747-1B97-4505-BF85-3A0BD35A668E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4"/>
          <a:srcRect b="2462"/>
          <a:stretch/>
        </p:blipFill>
        <p:spPr>
          <a:xfrm>
            <a:off x="659751" y="817991"/>
            <a:ext cx="3715474" cy="543600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02029B2C-F40E-4D8C-A0EF-B196C933015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381500" y="1524000"/>
            <a:ext cx="4762500" cy="381000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B9D13214-8B55-442B-ACF5-847DCFC8B6B7}"/>
              </a:ext>
            </a:extLst>
          </p:cNvPr>
          <p:cNvSpPr txBox="1"/>
          <p:nvPr/>
        </p:nvSpPr>
        <p:spPr>
          <a:xfrm>
            <a:off x="4942390" y="5334000"/>
            <a:ext cx="395854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STEREO A &amp; B position, 23</a:t>
            </a:r>
            <a:r>
              <a:rPr lang="en-US" baseline="30000" dirty="0">
                <a:solidFill>
                  <a:schemeClr val="bg1"/>
                </a:solidFill>
              </a:rPr>
              <a:t>rd</a:t>
            </a:r>
            <a:r>
              <a:rPr lang="en-US" dirty="0">
                <a:solidFill>
                  <a:schemeClr val="bg1"/>
                </a:solidFill>
              </a:rPr>
              <a:t>. April 2007</a:t>
            </a:r>
          </a:p>
          <a:p>
            <a:endParaRPr lang="en-US" dirty="0">
              <a:solidFill>
                <a:schemeClr val="bg1"/>
              </a:solidFill>
            </a:endParaRPr>
          </a:p>
          <a:p>
            <a:r>
              <a:rPr lang="en-US" dirty="0">
                <a:solidFill>
                  <a:schemeClr val="bg1"/>
                </a:solidFill>
              </a:rPr>
              <a:t>HI-1A images at left (top: background subtracted. Bottom: running difference)</a:t>
            </a:r>
            <a:endParaRPr lang="en-GB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3901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674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9" name="Google Shape;479;p43"/>
          <p:cNvSpPr txBox="1">
            <a:spLocks noGrp="1"/>
          </p:cNvSpPr>
          <p:nvPr>
            <p:ph type="title"/>
          </p:nvPr>
        </p:nvSpPr>
        <p:spPr>
          <a:xfrm>
            <a:off x="395536" y="260648"/>
            <a:ext cx="7772400" cy="676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Ensemble Member Generation</a:t>
            </a:r>
            <a:endParaRPr/>
          </a:p>
        </p:txBody>
      </p:sp>
      <p:sp>
        <p:nvSpPr>
          <p:cNvPr id="480" name="Google Shape;480;p43"/>
          <p:cNvSpPr txBox="1">
            <a:spLocks noGrp="1"/>
          </p:cNvSpPr>
          <p:nvPr>
            <p:ph type="body" idx="1"/>
          </p:nvPr>
        </p:nvSpPr>
        <p:spPr>
          <a:xfrm>
            <a:off x="395525" y="1196750"/>
            <a:ext cx="4104600" cy="510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lvl="0" indent="-342900" algn="l" rtl="0">
              <a:spcBef>
                <a:spcPts val="0"/>
              </a:spcBef>
              <a:spcAft>
                <a:spcPts val="0"/>
              </a:spcAft>
              <a:buClr>
                <a:srgbClr val="7F1745"/>
              </a:buClr>
              <a:buSzPts val="1800"/>
              <a:buFont typeface="Arial"/>
              <a:buChar char="•"/>
            </a:pPr>
            <a:r>
              <a:rPr lang="en-GB"/>
              <a:t>Currently ensemble members are generated by varying F10.7, cross-tail potential and hemispheric power</a:t>
            </a:r>
            <a:endParaRPr/>
          </a:p>
          <a:p>
            <a:pPr marL="34290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  <a:p>
            <a:pPr marL="742950" lvl="1" indent="-285750" algn="l" rtl="0">
              <a:spcBef>
                <a:spcPts val="0"/>
              </a:spcBef>
              <a:spcAft>
                <a:spcPts val="0"/>
              </a:spcAft>
              <a:buSzPts val="1800"/>
              <a:buChar char="•"/>
            </a:pPr>
            <a:r>
              <a:rPr lang="en-GB"/>
              <a:t>Values are based on statistical distributions of likely changes from the current value, e.g.</a:t>
            </a:r>
            <a:endParaRPr/>
          </a:p>
          <a:p>
            <a:pPr marL="1143000" lvl="2" indent="-276860" algn="l" rtl="0">
              <a:spcBef>
                <a:spcPts val="0"/>
              </a:spcBef>
              <a:spcAft>
                <a:spcPts val="0"/>
              </a:spcAft>
              <a:buSzPts val="1800"/>
              <a:buChar char="•"/>
            </a:pPr>
            <a:r>
              <a:rPr lang="en-GB"/>
              <a:t>Change of Kp 7 to Kp 8: 18%</a:t>
            </a:r>
            <a:endParaRPr/>
          </a:p>
          <a:p>
            <a:pPr marL="1143000" lvl="2" indent="-276860" algn="l" rtl="0">
              <a:spcBef>
                <a:spcPts val="0"/>
              </a:spcBef>
              <a:spcAft>
                <a:spcPts val="0"/>
              </a:spcAft>
              <a:buSzPts val="1800"/>
              <a:buChar char="•"/>
            </a:pPr>
            <a:r>
              <a:rPr lang="en-GB"/>
              <a:t>Change of Kp 7 to Kp 1: 0.04%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/>
          </a:p>
          <a:p>
            <a:pPr marL="342900" lvl="0" indent="-228600" algn="l" rtl="0">
              <a:spcBef>
                <a:spcPts val="360"/>
              </a:spcBef>
              <a:spcAft>
                <a:spcPts val="0"/>
              </a:spcAft>
              <a:buClr>
                <a:srgbClr val="7F1745"/>
              </a:buClr>
              <a:buSzPts val="1800"/>
              <a:buFont typeface="Arial"/>
              <a:buNone/>
            </a:pPr>
            <a:endParaRPr/>
          </a:p>
        </p:txBody>
      </p:sp>
      <p:pic>
        <p:nvPicPr>
          <p:cNvPr id="481" name="Google Shape;481;p43"/>
          <p:cNvPicPr preferRelativeResize="0">
            <a:picLocks noGrp="1"/>
          </p:cNvPicPr>
          <p:nvPr>
            <p:ph type="body" idx="2"/>
          </p:nvPr>
        </p:nvPicPr>
        <p:blipFill rotWithShape="1">
          <a:blip r:embed="rId3">
            <a:alphaModFix/>
          </a:blip>
          <a:srcRect/>
          <a:stretch/>
        </p:blipFill>
        <p:spPr>
          <a:xfrm>
            <a:off x="5076056" y="764704"/>
            <a:ext cx="3864000" cy="57969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" name="Google Shape;266;p40"/>
          <p:cNvSpPr txBox="1">
            <a:spLocks noGrp="1"/>
          </p:cNvSpPr>
          <p:nvPr>
            <p:ph type="title"/>
          </p:nvPr>
        </p:nvSpPr>
        <p:spPr>
          <a:xfrm>
            <a:off x="395536" y="260648"/>
            <a:ext cx="7772400" cy="676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Cartoon of Local Ensemble Transform Kalman Filter</a:t>
            </a:r>
            <a:endParaRPr/>
          </a:p>
        </p:txBody>
      </p:sp>
      <p:sp>
        <p:nvSpPr>
          <p:cNvPr id="267" name="Google Shape;267;p40"/>
          <p:cNvSpPr/>
          <p:nvPr/>
        </p:nvSpPr>
        <p:spPr>
          <a:xfrm>
            <a:off x="611560" y="1628800"/>
            <a:ext cx="144000" cy="144000"/>
          </a:xfrm>
          <a:prstGeom prst="ellipse">
            <a:avLst/>
          </a:prstGeom>
          <a:solidFill>
            <a:srgbClr val="00863D"/>
          </a:solidFill>
          <a:ln w="9525" cap="flat" cmpd="sng">
            <a:solidFill>
              <a:srgbClr val="00863D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Times New Roman"/>
              <a:buNone/>
            </a:pPr>
            <a:endParaRPr sz="2800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8" name="Google Shape;268;p40"/>
          <p:cNvSpPr/>
          <p:nvPr/>
        </p:nvSpPr>
        <p:spPr>
          <a:xfrm>
            <a:off x="1043608" y="1628800"/>
            <a:ext cx="144000" cy="144000"/>
          </a:xfrm>
          <a:prstGeom prst="ellipse">
            <a:avLst/>
          </a:prstGeom>
          <a:solidFill>
            <a:srgbClr val="00863D"/>
          </a:solidFill>
          <a:ln w="9525" cap="flat" cmpd="sng">
            <a:solidFill>
              <a:srgbClr val="00863D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Times New Roman"/>
              <a:buNone/>
            </a:pPr>
            <a:endParaRPr sz="2800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9" name="Google Shape;269;p40"/>
          <p:cNvSpPr/>
          <p:nvPr/>
        </p:nvSpPr>
        <p:spPr>
          <a:xfrm>
            <a:off x="1475656" y="1628800"/>
            <a:ext cx="144000" cy="144000"/>
          </a:xfrm>
          <a:prstGeom prst="ellipse">
            <a:avLst/>
          </a:prstGeom>
          <a:solidFill>
            <a:srgbClr val="00863D"/>
          </a:solidFill>
          <a:ln w="9525" cap="flat" cmpd="sng">
            <a:solidFill>
              <a:srgbClr val="00863D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Times New Roman"/>
              <a:buNone/>
            </a:pPr>
            <a:endParaRPr sz="2800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0" name="Google Shape;270;p40"/>
          <p:cNvSpPr/>
          <p:nvPr/>
        </p:nvSpPr>
        <p:spPr>
          <a:xfrm>
            <a:off x="1907704" y="1628800"/>
            <a:ext cx="144000" cy="144000"/>
          </a:xfrm>
          <a:prstGeom prst="ellipse">
            <a:avLst/>
          </a:prstGeom>
          <a:solidFill>
            <a:srgbClr val="00863D"/>
          </a:solidFill>
          <a:ln w="9525" cap="flat" cmpd="sng">
            <a:solidFill>
              <a:srgbClr val="00863D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Times New Roman"/>
              <a:buNone/>
            </a:pPr>
            <a:endParaRPr sz="2800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1" name="Google Shape;271;p40"/>
          <p:cNvSpPr/>
          <p:nvPr/>
        </p:nvSpPr>
        <p:spPr>
          <a:xfrm>
            <a:off x="2339752" y="1628800"/>
            <a:ext cx="144000" cy="144000"/>
          </a:xfrm>
          <a:prstGeom prst="ellipse">
            <a:avLst/>
          </a:prstGeom>
          <a:solidFill>
            <a:srgbClr val="00863D"/>
          </a:solidFill>
          <a:ln w="9525" cap="flat" cmpd="sng">
            <a:solidFill>
              <a:srgbClr val="00863D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Times New Roman"/>
              <a:buNone/>
            </a:pPr>
            <a:endParaRPr sz="2800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2" name="Google Shape;272;p40"/>
          <p:cNvSpPr/>
          <p:nvPr/>
        </p:nvSpPr>
        <p:spPr>
          <a:xfrm>
            <a:off x="2771800" y="1628800"/>
            <a:ext cx="144000" cy="144000"/>
          </a:xfrm>
          <a:prstGeom prst="ellipse">
            <a:avLst/>
          </a:prstGeom>
          <a:solidFill>
            <a:srgbClr val="00863D"/>
          </a:solidFill>
          <a:ln w="9525" cap="flat" cmpd="sng">
            <a:solidFill>
              <a:srgbClr val="00863D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Times New Roman"/>
              <a:buNone/>
            </a:pPr>
            <a:endParaRPr sz="2800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3" name="Google Shape;273;p40"/>
          <p:cNvSpPr/>
          <p:nvPr/>
        </p:nvSpPr>
        <p:spPr>
          <a:xfrm>
            <a:off x="3203848" y="1628800"/>
            <a:ext cx="144000" cy="144000"/>
          </a:xfrm>
          <a:prstGeom prst="ellipse">
            <a:avLst/>
          </a:prstGeom>
          <a:solidFill>
            <a:srgbClr val="00863D"/>
          </a:solidFill>
          <a:ln w="9525" cap="flat" cmpd="sng">
            <a:solidFill>
              <a:srgbClr val="00863D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Times New Roman"/>
              <a:buNone/>
            </a:pPr>
            <a:endParaRPr sz="2800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4" name="Google Shape;274;p40"/>
          <p:cNvSpPr/>
          <p:nvPr/>
        </p:nvSpPr>
        <p:spPr>
          <a:xfrm>
            <a:off x="611560" y="1988840"/>
            <a:ext cx="144000" cy="144000"/>
          </a:xfrm>
          <a:prstGeom prst="ellipse">
            <a:avLst/>
          </a:prstGeom>
          <a:solidFill>
            <a:srgbClr val="00863D"/>
          </a:solidFill>
          <a:ln w="9525" cap="flat" cmpd="sng">
            <a:solidFill>
              <a:srgbClr val="00863D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Times New Roman"/>
              <a:buNone/>
            </a:pPr>
            <a:endParaRPr sz="2800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5" name="Google Shape;275;p40"/>
          <p:cNvSpPr/>
          <p:nvPr/>
        </p:nvSpPr>
        <p:spPr>
          <a:xfrm>
            <a:off x="1043608" y="1988840"/>
            <a:ext cx="144000" cy="144000"/>
          </a:xfrm>
          <a:prstGeom prst="ellipse">
            <a:avLst/>
          </a:prstGeom>
          <a:solidFill>
            <a:srgbClr val="00863D"/>
          </a:solidFill>
          <a:ln w="9525" cap="flat" cmpd="sng">
            <a:solidFill>
              <a:srgbClr val="00863D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Times New Roman"/>
              <a:buNone/>
            </a:pPr>
            <a:endParaRPr sz="2800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6" name="Google Shape;276;p40"/>
          <p:cNvSpPr/>
          <p:nvPr/>
        </p:nvSpPr>
        <p:spPr>
          <a:xfrm>
            <a:off x="1475656" y="1988840"/>
            <a:ext cx="144000" cy="144000"/>
          </a:xfrm>
          <a:prstGeom prst="ellipse">
            <a:avLst/>
          </a:prstGeom>
          <a:solidFill>
            <a:srgbClr val="00863D"/>
          </a:solidFill>
          <a:ln w="9525" cap="flat" cmpd="sng">
            <a:solidFill>
              <a:srgbClr val="00863D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Times New Roman"/>
              <a:buNone/>
            </a:pPr>
            <a:endParaRPr sz="2800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7" name="Google Shape;277;p40"/>
          <p:cNvSpPr/>
          <p:nvPr/>
        </p:nvSpPr>
        <p:spPr>
          <a:xfrm>
            <a:off x="1907704" y="1988840"/>
            <a:ext cx="144000" cy="144000"/>
          </a:xfrm>
          <a:prstGeom prst="ellipse">
            <a:avLst/>
          </a:prstGeom>
          <a:solidFill>
            <a:srgbClr val="00863D"/>
          </a:solidFill>
          <a:ln w="9525" cap="flat" cmpd="sng">
            <a:solidFill>
              <a:srgbClr val="00863D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Times New Roman"/>
              <a:buNone/>
            </a:pPr>
            <a:endParaRPr sz="2800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8" name="Google Shape;278;p40"/>
          <p:cNvSpPr/>
          <p:nvPr/>
        </p:nvSpPr>
        <p:spPr>
          <a:xfrm>
            <a:off x="2339752" y="1988840"/>
            <a:ext cx="144000" cy="144000"/>
          </a:xfrm>
          <a:prstGeom prst="ellipse">
            <a:avLst/>
          </a:prstGeom>
          <a:solidFill>
            <a:srgbClr val="00863D"/>
          </a:solidFill>
          <a:ln w="9525" cap="flat" cmpd="sng">
            <a:solidFill>
              <a:srgbClr val="00863D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Times New Roman"/>
              <a:buNone/>
            </a:pPr>
            <a:endParaRPr sz="2800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9" name="Google Shape;279;p40"/>
          <p:cNvSpPr/>
          <p:nvPr/>
        </p:nvSpPr>
        <p:spPr>
          <a:xfrm>
            <a:off x="2771800" y="1988840"/>
            <a:ext cx="144000" cy="144000"/>
          </a:xfrm>
          <a:prstGeom prst="ellipse">
            <a:avLst/>
          </a:prstGeom>
          <a:solidFill>
            <a:srgbClr val="00863D"/>
          </a:solidFill>
          <a:ln w="9525" cap="flat" cmpd="sng">
            <a:solidFill>
              <a:srgbClr val="00863D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Times New Roman"/>
              <a:buNone/>
            </a:pPr>
            <a:endParaRPr sz="2800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80" name="Google Shape;280;p40"/>
          <p:cNvSpPr/>
          <p:nvPr/>
        </p:nvSpPr>
        <p:spPr>
          <a:xfrm>
            <a:off x="3203848" y="1988840"/>
            <a:ext cx="144000" cy="144000"/>
          </a:xfrm>
          <a:prstGeom prst="ellipse">
            <a:avLst/>
          </a:prstGeom>
          <a:solidFill>
            <a:srgbClr val="00863D"/>
          </a:solidFill>
          <a:ln w="9525" cap="flat" cmpd="sng">
            <a:solidFill>
              <a:srgbClr val="00863D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Times New Roman"/>
              <a:buNone/>
            </a:pPr>
            <a:endParaRPr sz="2800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81" name="Google Shape;281;p40"/>
          <p:cNvSpPr/>
          <p:nvPr/>
        </p:nvSpPr>
        <p:spPr>
          <a:xfrm>
            <a:off x="611560" y="2383918"/>
            <a:ext cx="144000" cy="144000"/>
          </a:xfrm>
          <a:prstGeom prst="ellipse">
            <a:avLst/>
          </a:prstGeom>
          <a:solidFill>
            <a:srgbClr val="00863D"/>
          </a:solidFill>
          <a:ln w="9525" cap="flat" cmpd="sng">
            <a:solidFill>
              <a:srgbClr val="00863D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Times New Roman"/>
              <a:buNone/>
            </a:pPr>
            <a:endParaRPr sz="2800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82" name="Google Shape;282;p40"/>
          <p:cNvSpPr/>
          <p:nvPr/>
        </p:nvSpPr>
        <p:spPr>
          <a:xfrm>
            <a:off x="1043608" y="2383918"/>
            <a:ext cx="144000" cy="144000"/>
          </a:xfrm>
          <a:prstGeom prst="ellipse">
            <a:avLst/>
          </a:prstGeom>
          <a:solidFill>
            <a:srgbClr val="00863D"/>
          </a:solidFill>
          <a:ln w="9525" cap="flat" cmpd="sng">
            <a:solidFill>
              <a:srgbClr val="00863D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Times New Roman"/>
              <a:buNone/>
            </a:pPr>
            <a:endParaRPr sz="2800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83" name="Google Shape;283;p40"/>
          <p:cNvSpPr/>
          <p:nvPr/>
        </p:nvSpPr>
        <p:spPr>
          <a:xfrm>
            <a:off x="1475656" y="2383918"/>
            <a:ext cx="144000" cy="144000"/>
          </a:xfrm>
          <a:prstGeom prst="ellipse">
            <a:avLst/>
          </a:prstGeom>
          <a:solidFill>
            <a:srgbClr val="00863D"/>
          </a:solidFill>
          <a:ln w="9525" cap="flat" cmpd="sng">
            <a:solidFill>
              <a:srgbClr val="00863D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Times New Roman"/>
              <a:buNone/>
            </a:pPr>
            <a:endParaRPr sz="2800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84" name="Google Shape;284;p40"/>
          <p:cNvSpPr/>
          <p:nvPr/>
        </p:nvSpPr>
        <p:spPr>
          <a:xfrm>
            <a:off x="1907704" y="2383918"/>
            <a:ext cx="144000" cy="144000"/>
          </a:xfrm>
          <a:prstGeom prst="ellipse">
            <a:avLst/>
          </a:prstGeom>
          <a:solidFill>
            <a:srgbClr val="00863D"/>
          </a:solidFill>
          <a:ln w="9525" cap="flat" cmpd="sng">
            <a:solidFill>
              <a:srgbClr val="00863D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Times New Roman"/>
              <a:buNone/>
            </a:pPr>
            <a:endParaRPr sz="2800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85" name="Google Shape;285;p40"/>
          <p:cNvSpPr/>
          <p:nvPr/>
        </p:nvSpPr>
        <p:spPr>
          <a:xfrm>
            <a:off x="2339752" y="2383918"/>
            <a:ext cx="144000" cy="144000"/>
          </a:xfrm>
          <a:prstGeom prst="ellipse">
            <a:avLst/>
          </a:prstGeom>
          <a:solidFill>
            <a:srgbClr val="00863D"/>
          </a:solidFill>
          <a:ln w="9525" cap="flat" cmpd="sng">
            <a:solidFill>
              <a:srgbClr val="00863D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Times New Roman"/>
              <a:buNone/>
            </a:pPr>
            <a:endParaRPr sz="2800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86" name="Google Shape;286;p40"/>
          <p:cNvSpPr/>
          <p:nvPr/>
        </p:nvSpPr>
        <p:spPr>
          <a:xfrm>
            <a:off x="2771800" y="2383918"/>
            <a:ext cx="144000" cy="144000"/>
          </a:xfrm>
          <a:prstGeom prst="ellipse">
            <a:avLst/>
          </a:prstGeom>
          <a:solidFill>
            <a:srgbClr val="00863D"/>
          </a:solidFill>
          <a:ln w="9525" cap="flat" cmpd="sng">
            <a:solidFill>
              <a:srgbClr val="00863D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Times New Roman"/>
              <a:buNone/>
            </a:pPr>
            <a:endParaRPr sz="2800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87" name="Google Shape;287;p40"/>
          <p:cNvSpPr/>
          <p:nvPr/>
        </p:nvSpPr>
        <p:spPr>
          <a:xfrm>
            <a:off x="3203848" y="2383918"/>
            <a:ext cx="144000" cy="144000"/>
          </a:xfrm>
          <a:prstGeom prst="ellipse">
            <a:avLst/>
          </a:prstGeom>
          <a:solidFill>
            <a:srgbClr val="00863D"/>
          </a:solidFill>
          <a:ln w="9525" cap="flat" cmpd="sng">
            <a:solidFill>
              <a:srgbClr val="00863D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Times New Roman"/>
              <a:buNone/>
            </a:pPr>
            <a:endParaRPr sz="2800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88" name="Google Shape;288;p40"/>
          <p:cNvSpPr/>
          <p:nvPr/>
        </p:nvSpPr>
        <p:spPr>
          <a:xfrm>
            <a:off x="611560" y="2743958"/>
            <a:ext cx="144000" cy="144000"/>
          </a:xfrm>
          <a:prstGeom prst="ellipse">
            <a:avLst/>
          </a:prstGeom>
          <a:solidFill>
            <a:srgbClr val="00863D"/>
          </a:solidFill>
          <a:ln w="9525" cap="flat" cmpd="sng">
            <a:solidFill>
              <a:srgbClr val="00863D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Times New Roman"/>
              <a:buNone/>
            </a:pPr>
            <a:endParaRPr sz="2800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89" name="Google Shape;289;p40"/>
          <p:cNvSpPr/>
          <p:nvPr/>
        </p:nvSpPr>
        <p:spPr>
          <a:xfrm>
            <a:off x="1043608" y="2743958"/>
            <a:ext cx="144000" cy="144000"/>
          </a:xfrm>
          <a:prstGeom prst="ellipse">
            <a:avLst/>
          </a:prstGeom>
          <a:solidFill>
            <a:srgbClr val="00863D"/>
          </a:solidFill>
          <a:ln w="9525" cap="flat" cmpd="sng">
            <a:solidFill>
              <a:srgbClr val="00863D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Times New Roman"/>
              <a:buNone/>
            </a:pPr>
            <a:endParaRPr sz="2800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90" name="Google Shape;290;p40"/>
          <p:cNvSpPr/>
          <p:nvPr/>
        </p:nvSpPr>
        <p:spPr>
          <a:xfrm>
            <a:off x="1475656" y="2743958"/>
            <a:ext cx="144000" cy="144000"/>
          </a:xfrm>
          <a:prstGeom prst="ellipse">
            <a:avLst/>
          </a:prstGeom>
          <a:solidFill>
            <a:srgbClr val="00863D"/>
          </a:solidFill>
          <a:ln w="9525" cap="flat" cmpd="sng">
            <a:solidFill>
              <a:srgbClr val="00863D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Times New Roman"/>
              <a:buNone/>
            </a:pPr>
            <a:endParaRPr sz="2800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91" name="Google Shape;291;p40"/>
          <p:cNvSpPr/>
          <p:nvPr/>
        </p:nvSpPr>
        <p:spPr>
          <a:xfrm>
            <a:off x="1907704" y="2743958"/>
            <a:ext cx="144000" cy="144000"/>
          </a:xfrm>
          <a:prstGeom prst="ellipse">
            <a:avLst/>
          </a:prstGeom>
          <a:solidFill>
            <a:srgbClr val="00863D"/>
          </a:solidFill>
          <a:ln w="9525" cap="flat" cmpd="sng">
            <a:solidFill>
              <a:srgbClr val="00863D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Times New Roman"/>
              <a:buNone/>
            </a:pPr>
            <a:endParaRPr sz="2800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92" name="Google Shape;292;p40"/>
          <p:cNvSpPr/>
          <p:nvPr/>
        </p:nvSpPr>
        <p:spPr>
          <a:xfrm>
            <a:off x="2339752" y="2743958"/>
            <a:ext cx="144000" cy="144000"/>
          </a:xfrm>
          <a:prstGeom prst="ellipse">
            <a:avLst/>
          </a:prstGeom>
          <a:solidFill>
            <a:srgbClr val="00863D"/>
          </a:solidFill>
          <a:ln w="9525" cap="flat" cmpd="sng">
            <a:solidFill>
              <a:srgbClr val="00863D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Times New Roman"/>
              <a:buNone/>
            </a:pPr>
            <a:endParaRPr sz="2800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93" name="Google Shape;293;p40"/>
          <p:cNvSpPr/>
          <p:nvPr/>
        </p:nvSpPr>
        <p:spPr>
          <a:xfrm>
            <a:off x="2771800" y="2743958"/>
            <a:ext cx="144000" cy="144000"/>
          </a:xfrm>
          <a:prstGeom prst="ellipse">
            <a:avLst/>
          </a:prstGeom>
          <a:solidFill>
            <a:srgbClr val="00863D"/>
          </a:solidFill>
          <a:ln w="9525" cap="flat" cmpd="sng">
            <a:solidFill>
              <a:srgbClr val="00863D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Times New Roman"/>
              <a:buNone/>
            </a:pPr>
            <a:endParaRPr sz="2800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94" name="Google Shape;294;p40"/>
          <p:cNvSpPr/>
          <p:nvPr/>
        </p:nvSpPr>
        <p:spPr>
          <a:xfrm>
            <a:off x="3203848" y="2743958"/>
            <a:ext cx="144000" cy="144000"/>
          </a:xfrm>
          <a:prstGeom prst="ellipse">
            <a:avLst/>
          </a:prstGeom>
          <a:solidFill>
            <a:srgbClr val="00863D"/>
          </a:solidFill>
          <a:ln w="9525" cap="flat" cmpd="sng">
            <a:solidFill>
              <a:srgbClr val="00863D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Times New Roman"/>
              <a:buNone/>
            </a:pPr>
            <a:endParaRPr sz="2800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95" name="Google Shape;295;p40"/>
          <p:cNvSpPr/>
          <p:nvPr/>
        </p:nvSpPr>
        <p:spPr>
          <a:xfrm>
            <a:off x="611560" y="3121848"/>
            <a:ext cx="144000" cy="144000"/>
          </a:xfrm>
          <a:prstGeom prst="ellipse">
            <a:avLst/>
          </a:prstGeom>
          <a:solidFill>
            <a:srgbClr val="00863D"/>
          </a:solidFill>
          <a:ln w="9525" cap="flat" cmpd="sng">
            <a:solidFill>
              <a:srgbClr val="00863D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Times New Roman"/>
              <a:buNone/>
            </a:pPr>
            <a:endParaRPr sz="2800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96" name="Google Shape;296;p40"/>
          <p:cNvSpPr/>
          <p:nvPr/>
        </p:nvSpPr>
        <p:spPr>
          <a:xfrm>
            <a:off x="1043608" y="3121848"/>
            <a:ext cx="144000" cy="144000"/>
          </a:xfrm>
          <a:prstGeom prst="ellipse">
            <a:avLst/>
          </a:prstGeom>
          <a:solidFill>
            <a:srgbClr val="00863D"/>
          </a:solidFill>
          <a:ln w="9525" cap="flat" cmpd="sng">
            <a:solidFill>
              <a:srgbClr val="00863D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Times New Roman"/>
              <a:buNone/>
            </a:pPr>
            <a:endParaRPr sz="2800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97" name="Google Shape;297;p40"/>
          <p:cNvSpPr/>
          <p:nvPr/>
        </p:nvSpPr>
        <p:spPr>
          <a:xfrm>
            <a:off x="1475656" y="3121848"/>
            <a:ext cx="144000" cy="144000"/>
          </a:xfrm>
          <a:prstGeom prst="ellipse">
            <a:avLst/>
          </a:prstGeom>
          <a:solidFill>
            <a:srgbClr val="00863D"/>
          </a:solidFill>
          <a:ln w="9525" cap="flat" cmpd="sng">
            <a:solidFill>
              <a:srgbClr val="00863D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Times New Roman"/>
              <a:buNone/>
            </a:pPr>
            <a:endParaRPr sz="2800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98" name="Google Shape;298;p40"/>
          <p:cNvSpPr/>
          <p:nvPr/>
        </p:nvSpPr>
        <p:spPr>
          <a:xfrm>
            <a:off x="1907704" y="3121848"/>
            <a:ext cx="144000" cy="144000"/>
          </a:xfrm>
          <a:prstGeom prst="ellipse">
            <a:avLst/>
          </a:prstGeom>
          <a:solidFill>
            <a:srgbClr val="00863D"/>
          </a:solidFill>
          <a:ln w="9525" cap="flat" cmpd="sng">
            <a:solidFill>
              <a:srgbClr val="00863D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Times New Roman"/>
              <a:buNone/>
            </a:pPr>
            <a:endParaRPr sz="2800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99" name="Google Shape;299;p40"/>
          <p:cNvSpPr/>
          <p:nvPr/>
        </p:nvSpPr>
        <p:spPr>
          <a:xfrm>
            <a:off x="2339752" y="3121848"/>
            <a:ext cx="144000" cy="144000"/>
          </a:xfrm>
          <a:prstGeom prst="ellipse">
            <a:avLst/>
          </a:prstGeom>
          <a:solidFill>
            <a:srgbClr val="00863D"/>
          </a:solidFill>
          <a:ln w="9525" cap="flat" cmpd="sng">
            <a:solidFill>
              <a:srgbClr val="00863D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Times New Roman"/>
              <a:buNone/>
            </a:pPr>
            <a:endParaRPr sz="2800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00" name="Google Shape;300;p40"/>
          <p:cNvSpPr/>
          <p:nvPr/>
        </p:nvSpPr>
        <p:spPr>
          <a:xfrm>
            <a:off x="2771800" y="3121848"/>
            <a:ext cx="144000" cy="144000"/>
          </a:xfrm>
          <a:prstGeom prst="ellipse">
            <a:avLst/>
          </a:prstGeom>
          <a:solidFill>
            <a:srgbClr val="00863D"/>
          </a:solidFill>
          <a:ln w="9525" cap="flat" cmpd="sng">
            <a:solidFill>
              <a:srgbClr val="00863D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Times New Roman"/>
              <a:buNone/>
            </a:pPr>
            <a:endParaRPr sz="2800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01" name="Google Shape;301;p40"/>
          <p:cNvSpPr/>
          <p:nvPr/>
        </p:nvSpPr>
        <p:spPr>
          <a:xfrm>
            <a:off x="3203848" y="3121848"/>
            <a:ext cx="144000" cy="144000"/>
          </a:xfrm>
          <a:prstGeom prst="ellipse">
            <a:avLst/>
          </a:prstGeom>
          <a:solidFill>
            <a:srgbClr val="00863D"/>
          </a:solidFill>
          <a:ln w="9525" cap="flat" cmpd="sng">
            <a:solidFill>
              <a:srgbClr val="00863D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Times New Roman"/>
              <a:buNone/>
            </a:pPr>
            <a:endParaRPr sz="2800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02" name="Google Shape;302;p40"/>
          <p:cNvSpPr/>
          <p:nvPr/>
        </p:nvSpPr>
        <p:spPr>
          <a:xfrm>
            <a:off x="611560" y="3481888"/>
            <a:ext cx="144000" cy="144000"/>
          </a:xfrm>
          <a:prstGeom prst="ellipse">
            <a:avLst/>
          </a:prstGeom>
          <a:solidFill>
            <a:srgbClr val="00863D"/>
          </a:solidFill>
          <a:ln w="9525" cap="flat" cmpd="sng">
            <a:solidFill>
              <a:srgbClr val="00863D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Times New Roman"/>
              <a:buNone/>
            </a:pPr>
            <a:endParaRPr sz="2800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03" name="Google Shape;303;p40"/>
          <p:cNvSpPr/>
          <p:nvPr/>
        </p:nvSpPr>
        <p:spPr>
          <a:xfrm>
            <a:off x="1043608" y="3481888"/>
            <a:ext cx="144000" cy="144000"/>
          </a:xfrm>
          <a:prstGeom prst="ellipse">
            <a:avLst/>
          </a:prstGeom>
          <a:solidFill>
            <a:srgbClr val="00863D"/>
          </a:solidFill>
          <a:ln w="9525" cap="flat" cmpd="sng">
            <a:solidFill>
              <a:srgbClr val="00863D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Times New Roman"/>
              <a:buNone/>
            </a:pPr>
            <a:endParaRPr sz="2800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04" name="Google Shape;304;p40"/>
          <p:cNvSpPr/>
          <p:nvPr/>
        </p:nvSpPr>
        <p:spPr>
          <a:xfrm>
            <a:off x="1475656" y="3481888"/>
            <a:ext cx="144000" cy="144000"/>
          </a:xfrm>
          <a:prstGeom prst="ellipse">
            <a:avLst/>
          </a:prstGeom>
          <a:solidFill>
            <a:srgbClr val="00863D"/>
          </a:solidFill>
          <a:ln w="9525" cap="flat" cmpd="sng">
            <a:solidFill>
              <a:srgbClr val="00863D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Times New Roman"/>
              <a:buNone/>
            </a:pPr>
            <a:endParaRPr sz="2800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05" name="Google Shape;305;p40"/>
          <p:cNvSpPr/>
          <p:nvPr/>
        </p:nvSpPr>
        <p:spPr>
          <a:xfrm>
            <a:off x="2339751" y="3481998"/>
            <a:ext cx="144000" cy="144000"/>
          </a:xfrm>
          <a:prstGeom prst="ellipse">
            <a:avLst/>
          </a:prstGeom>
          <a:solidFill>
            <a:srgbClr val="00863D"/>
          </a:solidFill>
          <a:ln w="9525" cap="flat" cmpd="sng">
            <a:solidFill>
              <a:srgbClr val="00863D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Times New Roman"/>
              <a:buNone/>
            </a:pPr>
            <a:endParaRPr sz="2800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06" name="Google Shape;306;p40"/>
          <p:cNvSpPr/>
          <p:nvPr/>
        </p:nvSpPr>
        <p:spPr>
          <a:xfrm>
            <a:off x="1907703" y="3481888"/>
            <a:ext cx="144000" cy="144000"/>
          </a:xfrm>
          <a:prstGeom prst="ellipse">
            <a:avLst/>
          </a:prstGeom>
          <a:solidFill>
            <a:srgbClr val="00B0F0"/>
          </a:solidFill>
          <a:ln w="9525" cap="flat" cmpd="sng">
            <a:solidFill>
              <a:srgbClr val="00B0F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Times New Roman"/>
              <a:buNone/>
            </a:pPr>
            <a:endParaRPr sz="2800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07" name="Google Shape;307;p40"/>
          <p:cNvSpPr/>
          <p:nvPr/>
        </p:nvSpPr>
        <p:spPr>
          <a:xfrm>
            <a:off x="2771800" y="3481888"/>
            <a:ext cx="144000" cy="144000"/>
          </a:xfrm>
          <a:prstGeom prst="ellipse">
            <a:avLst/>
          </a:prstGeom>
          <a:solidFill>
            <a:srgbClr val="00863D"/>
          </a:solidFill>
          <a:ln w="9525" cap="flat" cmpd="sng">
            <a:solidFill>
              <a:srgbClr val="00863D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Times New Roman"/>
              <a:buNone/>
            </a:pPr>
            <a:endParaRPr sz="2800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08" name="Google Shape;308;p40"/>
          <p:cNvSpPr/>
          <p:nvPr/>
        </p:nvSpPr>
        <p:spPr>
          <a:xfrm>
            <a:off x="3203848" y="3481888"/>
            <a:ext cx="144000" cy="144000"/>
          </a:xfrm>
          <a:prstGeom prst="ellipse">
            <a:avLst/>
          </a:prstGeom>
          <a:solidFill>
            <a:srgbClr val="00863D"/>
          </a:solidFill>
          <a:ln w="9525" cap="flat" cmpd="sng">
            <a:solidFill>
              <a:srgbClr val="00863D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Times New Roman"/>
              <a:buNone/>
            </a:pPr>
            <a:endParaRPr sz="2800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09" name="Google Shape;309;p40"/>
          <p:cNvSpPr/>
          <p:nvPr/>
        </p:nvSpPr>
        <p:spPr>
          <a:xfrm>
            <a:off x="611560" y="3876966"/>
            <a:ext cx="144000" cy="144000"/>
          </a:xfrm>
          <a:prstGeom prst="ellipse">
            <a:avLst/>
          </a:prstGeom>
          <a:solidFill>
            <a:srgbClr val="00863D"/>
          </a:solidFill>
          <a:ln w="9525" cap="flat" cmpd="sng">
            <a:solidFill>
              <a:srgbClr val="00863D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Times New Roman"/>
              <a:buNone/>
            </a:pPr>
            <a:endParaRPr sz="2800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10" name="Google Shape;310;p40"/>
          <p:cNvSpPr/>
          <p:nvPr/>
        </p:nvSpPr>
        <p:spPr>
          <a:xfrm>
            <a:off x="1043608" y="3876966"/>
            <a:ext cx="144000" cy="144000"/>
          </a:xfrm>
          <a:prstGeom prst="ellipse">
            <a:avLst/>
          </a:prstGeom>
          <a:solidFill>
            <a:srgbClr val="00863D"/>
          </a:solidFill>
          <a:ln w="9525" cap="flat" cmpd="sng">
            <a:solidFill>
              <a:srgbClr val="00863D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Times New Roman"/>
              <a:buNone/>
            </a:pPr>
            <a:endParaRPr sz="2800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11" name="Google Shape;311;p40"/>
          <p:cNvSpPr/>
          <p:nvPr/>
        </p:nvSpPr>
        <p:spPr>
          <a:xfrm>
            <a:off x="1475656" y="3876966"/>
            <a:ext cx="144000" cy="144000"/>
          </a:xfrm>
          <a:prstGeom prst="ellipse">
            <a:avLst/>
          </a:prstGeom>
          <a:solidFill>
            <a:srgbClr val="00863D"/>
          </a:solidFill>
          <a:ln w="9525" cap="flat" cmpd="sng">
            <a:solidFill>
              <a:srgbClr val="00863D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Times New Roman"/>
              <a:buNone/>
            </a:pPr>
            <a:endParaRPr sz="2800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12" name="Google Shape;312;p40"/>
          <p:cNvSpPr/>
          <p:nvPr/>
        </p:nvSpPr>
        <p:spPr>
          <a:xfrm>
            <a:off x="1907704" y="3876966"/>
            <a:ext cx="144000" cy="144000"/>
          </a:xfrm>
          <a:prstGeom prst="ellipse">
            <a:avLst/>
          </a:prstGeom>
          <a:solidFill>
            <a:srgbClr val="00863D"/>
          </a:solidFill>
          <a:ln w="9525" cap="flat" cmpd="sng">
            <a:solidFill>
              <a:srgbClr val="00863D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Times New Roman"/>
              <a:buNone/>
            </a:pPr>
            <a:endParaRPr sz="2800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13" name="Google Shape;313;p40"/>
          <p:cNvSpPr/>
          <p:nvPr/>
        </p:nvSpPr>
        <p:spPr>
          <a:xfrm>
            <a:off x="2339752" y="3876966"/>
            <a:ext cx="144000" cy="144000"/>
          </a:xfrm>
          <a:prstGeom prst="ellipse">
            <a:avLst/>
          </a:prstGeom>
          <a:solidFill>
            <a:srgbClr val="00863D"/>
          </a:solidFill>
          <a:ln w="9525" cap="flat" cmpd="sng">
            <a:solidFill>
              <a:srgbClr val="00863D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Times New Roman"/>
              <a:buNone/>
            </a:pPr>
            <a:endParaRPr sz="2800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14" name="Google Shape;314;p40"/>
          <p:cNvSpPr/>
          <p:nvPr/>
        </p:nvSpPr>
        <p:spPr>
          <a:xfrm>
            <a:off x="2771800" y="3876966"/>
            <a:ext cx="144000" cy="144000"/>
          </a:xfrm>
          <a:prstGeom prst="ellipse">
            <a:avLst/>
          </a:prstGeom>
          <a:solidFill>
            <a:srgbClr val="00863D"/>
          </a:solidFill>
          <a:ln w="9525" cap="flat" cmpd="sng">
            <a:solidFill>
              <a:srgbClr val="00863D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Times New Roman"/>
              <a:buNone/>
            </a:pPr>
            <a:endParaRPr sz="2800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15" name="Google Shape;315;p40"/>
          <p:cNvSpPr/>
          <p:nvPr/>
        </p:nvSpPr>
        <p:spPr>
          <a:xfrm>
            <a:off x="3203848" y="3876966"/>
            <a:ext cx="144000" cy="144000"/>
          </a:xfrm>
          <a:prstGeom prst="ellipse">
            <a:avLst/>
          </a:prstGeom>
          <a:solidFill>
            <a:srgbClr val="00863D"/>
          </a:solidFill>
          <a:ln w="9525" cap="flat" cmpd="sng">
            <a:solidFill>
              <a:srgbClr val="00863D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Times New Roman"/>
              <a:buNone/>
            </a:pPr>
            <a:endParaRPr sz="2800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16" name="Google Shape;316;p40"/>
          <p:cNvSpPr/>
          <p:nvPr/>
        </p:nvSpPr>
        <p:spPr>
          <a:xfrm>
            <a:off x="611560" y="4237006"/>
            <a:ext cx="144000" cy="144000"/>
          </a:xfrm>
          <a:prstGeom prst="ellipse">
            <a:avLst/>
          </a:prstGeom>
          <a:solidFill>
            <a:srgbClr val="00863D"/>
          </a:solidFill>
          <a:ln w="9525" cap="flat" cmpd="sng">
            <a:solidFill>
              <a:srgbClr val="00863D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Times New Roman"/>
              <a:buNone/>
            </a:pPr>
            <a:endParaRPr sz="2800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17" name="Google Shape;317;p40"/>
          <p:cNvSpPr/>
          <p:nvPr/>
        </p:nvSpPr>
        <p:spPr>
          <a:xfrm>
            <a:off x="1043608" y="4237006"/>
            <a:ext cx="144000" cy="144000"/>
          </a:xfrm>
          <a:prstGeom prst="ellipse">
            <a:avLst/>
          </a:prstGeom>
          <a:solidFill>
            <a:srgbClr val="00863D"/>
          </a:solidFill>
          <a:ln w="9525" cap="flat" cmpd="sng">
            <a:solidFill>
              <a:srgbClr val="00863D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Times New Roman"/>
              <a:buNone/>
            </a:pPr>
            <a:endParaRPr sz="2800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18" name="Google Shape;318;p40"/>
          <p:cNvSpPr/>
          <p:nvPr/>
        </p:nvSpPr>
        <p:spPr>
          <a:xfrm>
            <a:off x="1475656" y="4237006"/>
            <a:ext cx="144000" cy="144000"/>
          </a:xfrm>
          <a:prstGeom prst="ellipse">
            <a:avLst/>
          </a:prstGeom>
          <a:solidFill>
            <a:srgbClr val="00863D"/>
          </a:solidFill>
          <a:ln w="9525" cap="flat" cmpd="sng">
            <a:solidFill>
              <a:srgbClr val="00863D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Times New Roman"/>
              <a:buNone/>
            </a:pPr>
            <a:endParaRPr sz="2800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19" name="Google Shape;319;p40"/>
          <p:cNvSpPr/>
          <p:nvPr/>
        </p:nvSpPr>
        <p:spPr>
          <a:xfrm>
            <a:off x="1907704" y="4237006"/>
            <a:ext cx="144000" cy="144000"/>
          </a:xfrm>
          <a:prstGeom prst="ellipse">
            <a:avLst/>
          </a:prstGeom>
          <a:solidFill>
            <a:srgbClr val="00863D"/>
          </a:solidFill>
          <a:ln w="9525" cap="flat" cmpd="sng">
            <a:solidFill>
              <a:srgbClr val="00863D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Times New Roman"/>
              <a:buNone/>
            </a:pPr>
            <a:endParaRPr sz="2800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20" name="Google Shape;320;p40"/>
          <p:cNvSpPr/>
          <p:nvPr/>
        </p:nvSpPr>
        <p:spPr>
          <a:xfrm>
            <a:off x="2339752" y="4237006"/>
            <a:ext cx="144000" cy="144000"/>
          </a:xfrm>
          <a:prstGeom prst="ellipse">
            <a:avLst/>
          </a:prstGeom>
          <a:solidFill>
            <a:srgbClr val="00863D"/>
          </a:solidFill>
          <a:ln w="9525" cap="flat" cmpd="sng">
            <a:solidFill>
              <a:srgbClr val="00863D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Times New Roman"/>
              <a:buNone/>
            </a:pPr>
            <a:endParaRPr sz="2800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21" name="Google Shape;321;p40"/>
          <p:cNvSpPr/>
          <p:nvPr/>
        </p:nvSpPr>
        <p:spPr>
          <a:xfrm>
            <a:off x="2771800" y="4237006"/>
            <a:ext cx="144000" cy="144000"/>
          </a:xfrm>
          <a:prstGeom prst="ellipse">
            <a:avLst/>
          </a:prstGeom>
          <a:solidFill>
            <a:srgbClr val="00863D"/>
          </a:solidFill>
          <a:ln w="9525" cap="flat" cmpd="sng">
            <a:solidFill>
              <a:srgbClr val="00863D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Times New Roman"/>
              <a:buNone/>
            </a:pPr>
            <a:endParaRPr sz="2800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22" name="Google Shape;322;p40"/>
          <p:cNvSpPr/>
          <p:nvPr/>
        </p:nvSpPr>
        <p:spPr>
          <a:xfrm>
            <a:off x="3203848" y="4237006"/>
            <a:ext cx="144000" cy="144000"/>
          </a:xfrm>
          <a:prstGeom prst="ellipse">
            <a:avLst/>
          </a:prstGeom>
          <a:solidFill>
            <a:srgbClr val="00863D"/>
          </a:solidFill>
          <a:ln w="9525" cap="flat" cmpd="sng">
            <a:solidFill>
              <a:srgbClr val="00863D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Times New Roman"/>
              <a:buNone/>
            </a:pPr>
            <a:endParaRPr sz="2800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323" name="Google Shape;323;p40"/>
          <p:cNvCxnSpPr>
            <a:stCxn id="322" idx="4"/>
            <a:endCxn id="273" idx="0"/>
          </p:cNvCxnSpPr>
          <p:nvPr/>
        </p:nvCxnSpPr>
        <p:spPr>
          <a:xfrm rot="10800000">
            <a:off x="3275848" y="1628806"/>
            <a:ext cx="0" cy="275220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324" name="Google Shape;324;p40"/>
          <p:cNvCxnSpPr>
            <a:stCxn id="316" idx="4"/>
            <a:endCxn id="267" idx="0"/>
          </p:cNvCxnSpPr>
          <p:nvPr/>
        </p:nvCxnSpPr>
        <p:spPr>
          <a:xfrm rot="10800000">
            <a:off x="683560" y="1628806"/>
            <a:ext cx="0" cy="275220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325" name="Google Shape;325;p40"/>
          <p:cNvCxnSpPr>
            <a:stCxn id="317" idx="4"/>
            <a:endCxn id="268" idx="0"/>
          </p:cNvCxnSpPr>
          <p:nvPr/>
        </p:nvCxnSpPr>
        <p:spPr>
          <a:xfrm rot="10800000">
            <a:off x="1115608" y="1628806"/>
            <a:ext cx="0" cy="275220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326" name="Google Shape;326;p40"/>
          <p:cNvCxnSpPr>
            <a:stCxn id="318" idx="4"/>
            <a:endCxn id="269" idx="0"/>
          </p:cNvCxnSpPr>
          <p:nvPr/>
        </p:nvCxnSpPr>
        <p:spPr>
          <a:xfrm rot="10800000">
            <a:off x="1547656" y="1628806"/>
            <a:ext cx="0" cy="275220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327" name="Google Shape;327;p40"/>
          <p:cNvCxnSpPr>
            <a:stCxn id="319" idx="4"/>
            <a:endCxn id="270" idx="0"/>
          </p:cNvCxnSpPr>
          <p:nvPr/>
        </p:nvCxnSpPr>
        <p:spPr>
          <a:xfrm rot="10800000">
            <a:off x="1979704" y="1628806"/>
            <a:ext cx="0" cy="275220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328" name="Google Shape;328;p40"/>
          <p:cNvCxnSpPr>
            <a:stCxn id="320" idx="4"/>
            <a:endCxn id="271" idx="0"/>
          </p:cNvCxnSpPr>
          <p:nvPr/>
        </p:nvCxnSpPr>
        <p:spPr>
          <a:xfrm rot="10800000">
            <a:off x="2411752" y="1628806"/>
            <a:ext cx="0" cy="275220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329" name="Google Shape;329;p40"/>
          <p:cNvCxnSpPr>
            <a:stCxn id="321" idx="4"/>
            <a:endCxn id="272" idx="0"/>
          </p:cNvCxnSpPr>
          <p:nvPr/>
        </p:nvCxnSpPr>
        <p:spPr>
          <a:xfrm rot="10800000">
            <a:off x="2843800" y="1628806"/>
            <a:ext cx="0" cy="275220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330" name="Google Shape;330;p40"/>
          <p:cNvCxnSpPr>
            <a:stCxn id="273" idx="6"/>
            <a:endCxn id="267" idx="2"/>
          </p:cNvCxnSpPr>
          <p:nvPr/>
        </p:nvCxnSpPr>
        <p:spPr>
          <a:xfrm rot="10800000">
            <a:off x="611548" y="1700800"/>
            <a:ext cx="27363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331" name="Google Shape;331;p40"/>
          <p:cNvCxnSpPr>
            <a:stCxn id="280" idx="6"/>
            <a:endCxn id="274" idx="2"/>
          </p:cNvCxnSpPr>
          <p:nvPr/>
        </p:nvCxnSpPr>
        <p:spPr>
          <a:xfrm rot="10800000">
            <a:off x="611548" y="2060840"/>
            <a:ext cx="27363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332" name="Google Shape;332;p40"/>
          <p:cNvCxnSpPr>
            <a:stCxn id="287" idx="6"/>
            <a:endCxn id="281" idx="2"/>
          </p:cNvCxnSpPr>
          <p:nvPr/>
        </p:nvCxnSpPr>
        <p:spPr>
          <a:xfrm rot="10800000">
            <a:off x="611548" y="2455918"/>
            <a:ext cx="27363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333" name="Google Shape;333;p40"/>
          <p:cNvCxnSpPr>
            <a:stCxn id="294" idx="6"/>
            <a:endCxn id="288" idx="2"/>
          </p:cNvCxnSpPr>
          <p:nvPr/>
        </p:nvCxnSpPr>
        <p:spPr>
          <a:xfrm rot="10800000">
            <a:off x="611548" y="2815958"/>
            <a:ext cx="27363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334" name="Google Shape;334;p40"/>
          <p:cNvCxnSpPr>
            <a:stCxn id="301" idx="6"/>
            <a:endCxn id="295" idx="2"/>
          </p:cNvCxnSpPr>
          <p:nvPr/>
        </p:nvCxnSpPr>
        <p:spPr>
          <a:xfrm rot="10800000">
            <a:off x="611548" y="3193848"/>
            <a:ext cx="27363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335" name="Google Shape;335;p40"/>
          <p:cNvCxnSpPr>
            <a:stCxn id="308" idx="6"/>
            <a:endCxn id="302" idx="2"/>
          </p:cNvCxnSpPr>
          <p:nvPr/>
        </p:nvCxnSpPr>
        <p:spPr>
          <a:xfrm rot="10800000">
            <a:off x="611548" y="3553888"/>
            <a:ext cx="27363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336" name="Google Shape;336;p40"/>
          <p:cNvCxnSpPr>
            <a:stCxn id="315" idx="6"/>
            <a:endCxn id="309" idx="2"/>
          </p:cNvCxnSpPr>
          <p:nvPr/>
        </p:nvCxnSpPr>
        <p:spPr>
          <a:xfrm rot="10800000">
            <a:off x="611548" y="3948966"/>
            <a:ext cx="27363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337" name="Google Shape;337;p40"/>
          <p:cNvCxnSpPr>
            <a:stCxn id="322" idx="6"/>
            <a:endCxn id="316" idx="2"/>
          </p:cNvCxnSpPr>
          <p:nvPr/>
        </p:nvCxnSpPr>
        <p:spPr>
          <a:xfrm rot="10800000">
            <a:off x="611548" y="4309006"/>
            <a:ext cx="27363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338" name="Google Shape;338;p40"/>
          <p:cNvSpPr/>
          <p:nvPr/>
        </p:nvSpPr>
        <p:spPr>
          <a:xfrm>
            <a:off x="1187623" y="2761808"/>
            <a:ext cx="1584300" cy="1584300"/>
          </a:xfrm>
          <a:prstGeom prst="ellipse">
            <a:avLst/>
          </a:prstGeom>
          <a:noFill/>
          <a:ln w="38100" cap="flat" cmpd="sng">
            <a:solidFill>
              <a:srgbClr val="00B0F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Times New Roman"/>
              <a:buNone/>
            </a:pPr>
            <a:endParaRPr sz="2800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39" name="Google Shape;339;p40"/>
          <p:cNvSpPr/>
          <p:nvPr/>
        </p:nvSpPr>
        <p:spPr>
          <a:xfrm>
            <a:off x="827584" y="3356992"/>
            <a:ext cx="144000" cy="124800"/>
          </a:xfrm>
          <a:prstGeom prst="triangle">
            <a:avLst>
              <a:gd name="adj" fmla="val 50000"/>
            </a:avLst>
          </a:prstGeom>
          <a:solidFill>
            <a:srgbClr val="FFFFFF"/>
          </a:solidFill>
          <a:ln w="1905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Times New Roman"/>
              <a:buNone/>
            </a:pPr>
            <a:endParaRPr sz="2800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40" name="Google Shape;340;p40"/>
          <p:cNvSpPr/>
          <p:nvPr/>
        </p:nvSpPr>
        <p:spPr>
          <a:xfrm>
            <a:off x="971598" y="3259610"/>
            <a:ext cx="144000" cy="124800"/>
          </a:xfrm>
          <a:prstGeom prst="triangle">
            <a:avLst>
              <a:gd name="adj" fmla="val 50000"/>
            </a:avLst>
          </a:prstGeom>
          <a:solidFill>
            <a:srgbClr val="FFFFFF"/>
          </a:solidFill>
          <a:ln w="1905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Times New Roman"/>
              <a:buNone/>
            </a:pPr>
            <a:endParaRPr sz="2800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41" name="Google Shape;341;p40"/>
          <p:cNvSpPr/>
          <p:nvPr/>
        </p:nvSpPr>
        <p:spPr>
          <a:xfrm>
            <a:off x="1259627" y="3312063"/>
            <a:ext cx="144000" cy="124800"/>
          </a:xfrm>
          <a:prstGeom prst="triangle">
            <a:avLst>
              <a:gd name="adj" fmla="val 50000"/>
            </a:avLst>
          </a:prstGeom>
          <a:solidFill>
            <a:srgbClr val="FF0000"/>
          </a:solidFill>
          <a:ln w="1905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Times New Roman"/>
              <a:buNone/>
            </a:pPr>
            <a:endParaRPr sz="2800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42" name="Google Shape;342;p40"/>
          <p:cNvSpPr/>
          <p:nvPr/>
        </p:nvSpPr>
        <p:spPr>
          <a:xfrm>
            <a:off x="1676399" y="3678735"/>
            <a:ext cx="144000" cy="124800"/>
          </a:xfrm>
          <a:prstGeom prst="triangle">
            <a:avLst>
              <a:gd name="adj" fmla="val 50000"/>
            </a:avLst>
          </a:prstGeom>
          <a:solidFill>
            <a:srgbClr val="FF0000"/>
          </a:solidFill>
          <a:ln w="1905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Times New Roman"/>
              <a:buNone/>
            </a:pPr>
            <a:endParaRPr sz="2800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43" name="Google Shape;343;p40"/>
          <p:cNvSpPr/>
          <p:nvPr/>
        </p:nvSpPr>
        <p:spPr>
          <a:xfrm>
            <a:off x="1762210" y="3047153"/>
            <a:ext cx="144000" cy="124800"/>
          </a:xfrm>
          <a:prstGeom prst="triangle">
            <a:avLst>
              <a:gd name="adj" fmla="val 50000"/>
            </a:avLst>
          </a:prstGeom>
          <a:solidFill>
            <a:srgbClr val="FF0000"/>
          </a:solidFill>
          <a:ln w="1905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Times New Roman"/>
              <a:buNone/>
            </a:pPr>
            <a:endParaRPr sz="2800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44" name="Google Shape;344;p40"/>
          <p:cNvSpPr/>
          <p:nvPr/>
        </p:nvSpPr>
        <p:spPr>
          <a:xfrm>
            <a:off x="2591778" y="3319389"/>
            <a:ext cx="144000" cy="124800"/>
          </a:xfrm>
          <a:prstGeom prst="triangle">
            <a:avLst>
              <a:gd name="adj" fmla="val 50000"/>
            </a:avLst>
          </a:prstGeom>
          <a:solidFill>
            <a:srgbClr val="FF0000"/>
          </a:solidFill>
          <a:ln w="1905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Times New Roman"/>
              <a:buNone/>
            </a:pPr>
            <a:endParaRPr sz="2800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45" name="Google Shape;345;p40"/>
          <p:cNvSpPr/>
          <p:nvPr/>
        </p:nvSpPr>
        <p:spPr>
          <a:xfrm>
            <a:off x="2789799" y="3285991"/>
            <a:ext cx="144000" cy="124800"/>
          </a:xfrm>
          <a:prstGeom prst="triangle">
            <a:avLst>
              <a:gd name="adj" fmla="val 50000"/>
            </a:avLst>
          </a:prstGeom>
          <a:solidFill>
            <a:srgbClr val="FFFFFF"/>
          </a:solidFill>
          <a:ln w="1905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Times New Roman"/>
              <a:buNone/>
            </a:pPr>
            <a:endParaRPr sz="2800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46" name="Google Shape;346;p40"/>
          <p:cNvSpPr/>
          <p:nvPr/>
        </p:nvSpPr>
        <p:spPr>
          <a:xfrm>
            <a:off x="2468531" y="3704906"/>
            <a:ext cx="144000" cy="124800"/>
          </a:xfrm>
          <a:prstGeom prst="triangle">
            <a:avLst>
              <a:gd name="adj" fmla="val 50000"/>
            </a:avLst>
          </a:prstGeom>
          <a:solidFill>
            <a:srgbClr val="FF0000"/>
          </a:solidFill>
          <a:ln w="1905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Times New Roman"/>
              <a:buNone/>
            </a:pPr>
            <a:endParaRPr sz="2800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47" name="Google Shape;347;p40"/>
          <p:cNvSpPr/>
          <p:nvPr/>
        </p:nvSpPr>
        <p:spPr>
          <a:xfrm>
            <a:off x="768457" y="4004098"/>
            <a:ext cx="144000" cy="124800"/>
          </a:xfrm>
          <a:prstGeom prst="triangle">
            <a:avLst>
              <a:gd name="adj" fmla="val 50000"/>
            </a:avLst>
          </a:prstGeom>
          <a:solidFill>
            <a:srgbClr val="FFFFFF"/>
          </a:solidFill>
          <a:ln w="1905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Times New Roman"/>
              <a:buNone/>
            </a:pPr>
            <a:endParaRPr sz="2800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48" name="Google Shape;348;p40"/>
          <p:cNvSpPr/>
          <p:nvPr/>
        </p:nvSpPr>
        <p:spPr>
          <a:xfrm>
            <a:off x="795604" y="2524437"/>
            <a:ext cx="144000" cy="124800"/>
          </a:xfrm>
          <a:prstGeom prst="triangle">
            <a:avLst>
              <a:gd name="adj" fmla="val 50000"/>
            </a:avLst>
          </a:prstGeom>
          <a:solidFill>
            <a:srgbClr val="FFFFFF"/>
          </a:solidFill>
          <a:ln w="1905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Times New Roman"/>
              <a:buNone/>
            </a:pPr>
            <a:endParaRPr sz="2800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49" name="Google Shape;349;p40"/>
          <p:cNvSpPr/>
          <p:nvPr/>
        </p:nvSpPr>
        <p:spPr>
          <a:xfrm>
            <a:off x="1694227" y="2553596"/>
            <a:ext cx="144000" cy="124800"/>
          </a:xfrm>
          <a:prstGeom prst="triangle">
            <a:avLst>
              <a:gd name="adj" fmla="val 50000"/>
            </a:avLst>
          </a:prstGeom>
          <a:solidFill>
            <a:srgbClr val="FFFFFF"/>
          </a:solidFill>
          <a:ln w="1905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Times New Roman"/>
              <a:buNone/>
            </a:pPr>
            <a:endParaRPr sz="2800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50" name="Google Shape;350;p40"/>
          <p:cNvSpPr/>
          <p:nvPr/>
        </p:nvSpPr>
        <p:spPr>
          <a:xfrm>
            <a:off x="2645783" y="2227482"/>
            <a:ext cx="144000" cy="124800"/>
          </a:xfrm>
          <a:prstGeom prst="triangle">
            <a:avLst>
              <a:gd name="adj" fmla="val 50000"/>
            </a:avLst>
          </a:prstGeom>
          <a:solidFill>
            <a:srgbClr val="FFFFFF"/>
          </a:solidFill>
          <a:ln w="1905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Times New Roman"/>
              <a:buNone/>
            </a:pPr>
            <a:endParaRPr sz="2800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51" name="Google Shape;351;p40"/>
          <p:cNvSpPr/>
          <p:nvPr/>
        </p:nvSpPr>
        <p:spPr>
          <a:xfrm>
            <a:off x="1664676" y="1894294"/>
            <a:ext cx="144000" cy="124800"/>
          </a:xfrm>
          <a:prstGeom prst="triangle">
            <a:avLst>
              <a:gd name="adj" fmla="val 50000"/>
            </a:avLst>
          </a:prstGeom>
          <a:solidFill>
            <a:srgbClr val="FFFFFF"/>
          </a:solidFill>
          <a:ln w="1905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Times New Roman"/>
              <a:buNone/>
            </a:pPr>
            <a:endParaRPr sz="2800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52" name="Google Shape;352;p40"/>
          <p:cNvSpPr/>
          <p:nvPr/>
        </p:nvSpPr>
        <p:spPr>
          <a:xfrm>
            <a:off x="2414306" y="2151137"/>
            <a:ext cx="144000" cy="124800"/>
          </a:xfrm>
          <a:prstGeom prst="triangle">
            <a:avLst>
              <a:gd name="adj" fmla="val 50000"/>
            </a:avLst>
          </a:prstGeom>
          <a:solidFill>
            <a:srgbClr val="FFFFFF"/>
          </a:solidFill>
          <a:ln w="1905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Times New Roman"/>
              <a:buNone/>
            </a:pPr>
            <a:endParaRPr sz="2800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53" name="Google Shape;353;p40"/>
          <p:cNvSpPr/>
          <p:nvPr/>
        </p:nvSpPr>
        <p:spPr>
          <a:xfrm>
            <a:off x="3071599" y="2585548"/>
            <a:ext cx="144000" cy="124800"/>
          </a:xfrm>
          <a:prstGeom prst="triangle">
            <a:avLst>
              <a:gd name="adj" fmla="val 50000"/>
            </a:avLst>
          </a:prstGeom>
          <a:solidFill>
            <a:srgbClr val="FFFFFF"/>
          </a:solidFill>
          <a:ln w="1905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Times New Roman"/>
              <a:buNone/>
            </a:pPr>
            <a:endParaRPr sz="2800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54" name="Google Shape;354;p40"/>
          <p:cNvSpPr/>
          <p:nvPr/>
        </p:nvSpPr>
        <p:spPr>
          <a:xfrm>
            <a:off x="2078369" y="4139190"/>
            <a:ext cx="144000" cy="124800"/>
          </a:xfrm>
          <a:prstGeom prst="triangle">
            <a:avLst>
              <a:gd name="adj" fmla="val 50000"/>
            </a:avLst>
          </a:prstGeom>
          <a:solidFill>
            <a:srgbClr val="FF0000"/>
          </a:solidFill>
          <a:ln w="1905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Times New Roman"/>
              <a:buNone/>
            </a:pPr>
            <a:endParaRPr sz="2800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55" name="Google Shape;355;p40"/>
          <p:cNvSpPr/>
          <p:nvPr/>
        </p:nvSpPr>
        <p:spPr>
          <a:xfrm>
            <a:off x="5508104" y="1628800"/>
            <a:ext cx="144000" cy="144000"/>
          </a:xfrm>
          <a:prstGeom prst="ellipse">
            <a:avLst/>
          </a:prstGeom>
          <a:solidFill>
            <a:srgbClr val="00863D"/>
          </a:solidFill>
          <a:ln w="9525" cap="flat" cmpd="sng">
            <a:solidFill>
              <a:srgbClr val="00863D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Times New Roman"/>
              <a:buNone/>
            </a:pPr>
            <a:endParaRPr sz="2800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56" name="Google Shape;356;p40"/>
          <p:cNvSpPr/>
          <p:nvPr/>
        </p:nvSpPr>
        <p:spPr>
          <a:xfrm>
            <a:off x="5940152" y="1628800"/>
            <a:ext cx="144000" cy="144000"/>
          </a:xfrm>
          <a:prstGeom prst="ellipse">
            <a:avLst/>
          </a:prstGeom>
          <a:solidFill>
            <a:srgbClr val="00863D"/>
          </a:solidFill>
          <a:ln w="9525" cap="flat" cmpd="sng">
            <a:solidFill>
              <a:srgbClr val="00863D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Times New Roman"/>
              <a:buNone/>
            </a:pPr>
            <a:endParaRPr sz="2800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57" name="Google Shape;357;p40"/>
          <p:cNvSpPr/>
          <p:nvPr/>
        </p:nvSpPr>
        <p:spPr>
          <a:xfrm>
            <a:off x="6372200" y="1628800"/>
            <a:ext cx="144000" cy="144000"/>
          </a:xfrm>
          <a:prstGeom prst="ellipse">
            <a:avLst/>
          </a:prstGeom>
          <a:solidFill>
            <a:srgbClr val="00863D"/>
          </a:solidFill>
          <a:ln w="9525" cap="flat" cmpd="sng">
            <a:solidFill>
              <a:srgbClr val="00863D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Times New Roman"/>
              <a:buNone/>
            </a:pPr>
            <a:endParaRPr sz="2800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58" name="Google Shape;358;p40"/>
          <p:cNvSpPr/>
          <p:nvPr/>
        </p:nvSpPr>
        <p:spPr>
          <a:xfrm>
            <a:off x="6804248" y="1628800"/>
            <a:ext cx="144000" cy="144000"/>
          </a:xfrm>
          <a:prstGeom prst="ellipse">
            <a:avLst/>
          </a:prstGeom>
          <a:solidFill>
            <a:srgbClr val="00863D"/>
          </a:solidFill>
          <a:ln w="9525" cap="flat" cmpd="sng">
            <a:solidFill>
              <a:srgbClr val="00863D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Times New Roman"/>
              <a:buNone/>
            </a:pPr>
            <a:endParaRPr sz="2800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59" name="Google Shape;359;p40"/>
          <p:cNvSpPr/>
          <p:nvPr/>
        </p:nvSpPr>
        <p:spPr>
          <a:xfrm>
            <a:off x="7236296" y="1628800"/>
            <a:ext cx="144000" cy="144000"/>
          </a:xfrm>
          <a:prstGeom prst="ellipse">
            <a:avLst/>
          </a:prstGeom>
          <a:solidFill>
            <a:srgbClr val="00863D"/>
          </a:solidFill>
          <a:ln w="9525" cap="flat" cmpd="sng">
            <a:solidFill>
              <a:srgbClr val="00863D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Times New Roman"/>
              <a:buNone/>
            </a:pPr>
            <a:endParaRPr sz="2800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60" name="Google Shape;360;p40"/>
          <p:cNvSpPr/>
          <p:nvPr/>
        </p:nvSpPr>
        <p:spPr>
          <a:xfrm>
            <a:off x="7668344" y="1628800"/>
            <a:ext cx="144000" cy="144000"/>
          </a:xfrm>
          <a:prstGeom prst="ellipse">
            <a:avLst/>
          </a:prstGeom>
          <a:solidFill>
            <a:srgbClr val="00863D"/>
          </a:solidFill>
          <a:ln w="9525" cap="flat" cmpd="sng">
            <a:solidFill>
              <a:srgbClr val="00863D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Times New Roman"/>
              <a:buNone/>
            </a:pPr>
            <a:endParaRPr sz="2800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61" name="Google Shape;361;p40"/>
          <p:cNvSpPr/>
          <p:nvPr/>
        </p:nvSpPr>
        <p:spPr>
          <a:xfrm>
            <a:off x="8100392" y="1628800"/>
            <a:ext cx="144000" cy="144000"/>
          </a:xfrm>
          <a:prstGeom prst="ellipse">
            <a:avLst/>
          </a:prstGeom>
          <a:solidFill>
            <a:srgbClr val="00863D"/>
          </a:solidFill>
          <a:ln w="9525" cap="flat" cmpd="sng">
            <a:solidFill>
              <a:srgbClr val="00863D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Times New Roman"/>
              <a:buNone/>
            </a:pPr>
            <a:endParaRPr sz="2800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62" name="Google Shape;362;p40"/>
          <p:cNvSpPr/>
          <p:nvPr/>
        </p:nvSpPr>
        <p:spPr>
          <a:xfrm>
            <a:off x="5508104" y="1988840"/>
            <a:ext cx="144000" cy="144000"/>
          </a:xfrm>
          <a:prstGeom prst="ellipse">
            <a:avLst/>
          </a:prstGeom>
          <a:solidFill>
            <a:srgbClr val="00863D"/>
          </a:solidFill>
          <a:ln w="9525" cap="flat" cmpd="sng">
            <a:solidFill>
              <a:srgbClr val="00863D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Times New Roman"/>
              <a:buNone/>
            </a:pPr>
            <a:endParaRPr sz="2800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63" name="Google Shape;363;p40"/>
          <p:cNvSpPr/>
          <p:nvPr/>
        </p:nvSpPr>
        <p:spPr>
          <a:xfrm>
            <a:off x="5940152" y="1988840"/>
            <a:ext cx="144000" cy="144000"/>
          </a:xfrm>
          <a:prstGeom prst="ellipse">
            <a:avLst/>
          </a:prstGeom>
          <a:solidFill>
            <a:srgbClr val="00863D"/>
          </a:solidFill>
          <a:ln w="9525" cap="flat" cmpd="sng">
            <a:solidFill>
              <a:srgbClr val="00863D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Times New Roman"/>
              <a:buNone/>
            </a:pPr>
            <a:endParaRPr sz="2800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64" name="Google Shape;364;p40"/>
          <p:cNvSpPr/>
          <p:nvPr/>
        </p:nvSpPr>
        <p:spPr>
          <a:xfrm>
            <a:off x="6372200" y="1988840"/>
            <a:ext cx="144000" cy="144000"/>
          </a:xfrm>
          <a:prstGeom prst="ellipse">
            <a:avLst/>
          </a:prstGeom>
          <a:solidFill>
            <a:srgbClr val="00863D"/>
          </a:solidFill>
          <a:ln w="9525" cap="flat" cmpd="sng">
            <a:solidFill>
              <a:srgbClr val="00863D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Times New Roman"/>
              <a:buNone/>
            </a:pPr>
            <a:endParaRPr sz="2800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65" name="Google Shape;365;p40"/>
          <p:cNvSpPr/>
          <p:nvPr/>
        </p:nvSpPr>
        <p:spPr>
          <a:xfrm>
            <a:off x="6804248" y="1988840"/>
            <a:ext cx="144000" cy="144000"/>
          </a:xfrm>
          <a:prstGeom prst="ellipse">
            <a:avLst/>
          </a:prstGeom>
          <a:solidFill>
            <a:srgbClr val="00863D"/>
          </a:solidFill>
          <a:ln w="9525" cap="flat" cmpd="sng">
            <a:solidFill>
              <a:srgbClr val="00863D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Times New Roman"/>
              <a:buNone/>
            </a:pPr>
            <a:endParaRPr sz="2800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66" name="Google Shape;366;p40"/>
          <p:cNvSpPr/>
          <p:nvPr/>
        </p:nvSpPr>
        <p:spPr>
          <a:xfrm>
            <a:off x="7236296" y="1988840"/>
            <a:ext cx="144000" cy="144000"/>
          </a:xfrm>
          <a:prstGeom prst="ellipse">
            <a:avLst/>
          </a:prstGeom>
          <a:solidFill>
            <a:srgbClr val="00863D"/>
          </a:solidFill>
          <a:ln w="9525" cap="flat" cmpd="sng">
            <a:solidFill>
              <a:srgbClr val="00863D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Times New Roman"/>
              <a:buNone/>
            </a:pPr>
            <a:endParaRPr sz="2800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67" name="Google Shape;367;p40"/>
          <p:cNvSpPr/>
          <p:nvPr/>
        </p:nvSpPr>
        <p:spPr>
          <a:xfrm>
            <a:off x="7668344" y="1988840"/>
            <a:ext cx="144000" cy="144000"/>
          </a:xfrm>
          <a:prstGeom prst="ellipse">
            <a:avLst/>
          </a:prstGeom>
          <a:solidFill>
            <a:srgbClr val="00863D"/>
          </a:solidFill>
          <a:ln w="9525" cap="flat" cmpd="sng">
            <a:solidFill>
              <a:srgbClr val="00863D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Times New Roman"/>
              <a:buNone/>
            </a:pPr>
            <a:endParaRPr sz="2800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68" name="Google Shape;368;p40"/>
          <p:cNvSpPr/>
          <p:nvPr/>
        </p:nvSpPr>
        <p:spPr>
          <a:xfrm>
            <a:off x="8100392" y="1988840"/>
            <a:ext cx="144000" cy="144000"/>
          </a:xfrm>
          <a:prstGeom prst="ellipse">
            <a:avLst/>
          </a:prstGeom>
          <a:solidFill>
            <a:srgbClr val="00863D"/>
          </a:solidFill>
          <a:ln w="9525" cap="flat" cmpd="sng">
            <a:solidFill>
              <a:srgbClr val="00863D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Times New Roman"/>
              <a:buNone/>
            </a:pPr>
            <a:endParaRPr sz="2800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69" name="Google Shape;369;p40"/>
          <p:cNvSpPr/>
          <p:nvPr/>
        </p:nvSpPr>
        <p:spPr>
          <a:xfrm>
            <a:off x="5508104" y="2383918"/>
            <a:ext cx="144000" cy="144000"/>
          </a:xfrm>
          <a:prstGeom prst="ellipse">
            <a:avLst/>
          </a:prstGeom>
          <a:solidFill>
            <a:srgbClr val="00863D"/>
          </a:solidFill>
          <a:ln w="9525" cap="flat" cmpd="sng">
            <a:solidFill>
              <a:srgbClr val="00863D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Times New Roman"/>
              <a:buNone/>
            </a:pPr>
            <a:endParaRPr sz="2800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70" name="Google Shape;370;p40"/>
          <p:cNvSpPr/>
          <p:nvPr/>
        </p:nvSpPr>
        <p:spPr>
          <a:xfrm>
            <a:off x="5940152" y="2383918"/>
            <a:ext cx="144000" cy="144000"/>
          </a:xfrm>
          <a:prstGeom prst="ellipse">
            <a:avLst/>
          </a:prstGeom>
          <a:solidFill>
            <a:srgbClr val="00863D"/>
          </a:solidFill>
          <a:ln w="9525" cap="flat" cmpd="sng">
            <a:solidFill>
              <a:srgbClr val="00863D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Times New Roman"/>
              <a:buNone/>
            </a:pPr>
            <a:endParaRPr sz="2800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71" name="Google Shape;371;p40"/>
          <p:cNvSpPr/>
          <p:nvPr/>
        </p:nvSpPr>
        <p:spPr>
          <a:xfrm>
            <a:off x="6372200" y="2383918"/>
            <a:ext cx="144000" cy="144000"/>
          </a:xfrm>
          <a:prstGeom prst="ellipse">
            <a:avLst/>
          </a:prstGeom>
          <a:solidFill>
            <a:srgbClr val="00863D"/>
          </a:solidFill>
          <a:ln w="9525" cap="flat" cmpd="sng">
            <a:solidFill>
              <a:srgbClr val="00863D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Times New Roman"/>
              <a:buNone/>
            </a:pPr>
            <a:endParaRPr sz="2800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72" name="Google Shape;372;p40"/>
          <p:cNvSpPr/>
          <p:nvPr/>
        </p:nvSpPr>
        <p:spPr>
          <a:xfrm>
            <a:off x="6804248" y="2383918"/>
            <a:ext cx="144000" cy="144000"/>
          </a:xfrm>
          <a:prstGeom prst="ellipse">
            <a:avLst/>
          </a:prstGeom>
          <a:solidFill>
            <a:srgbClr val="00863D"/>
          </a:solidFill>
          <a:ln w="9525" cap="flat" cmpd="sng">
            <a:solidFill>
              <a:srgbClr val="00863D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Times New Roman"/>
              <a:buNone/>
            </a:pPr>
            <a:endParaRPr sz="2800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73" name="Google Shape;373;p40"/>
          <p:cNvSpPr/>
          <p:nvPr/>
        </p:nvSpPr>
        <p:spPr>
          <a:xfrm>
            <a:off x="7236296" y="2383918"/>
            <a:ext cx="144000" cy="144000"/>
          </a:xfrm>
          <a:prstGeom prst="ellipse">
            <a:avLst/>
          </a:prstGeom>
          <a:solidFill>
            <a:srgbClr val="00863D"/>
          </a:solidFill>
          <a:ln w="9525" cap="flat" cmpd="sng">
            <a:solidFill>
              <a:srgbClr val="00863D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Times New Roman"/>
              <a:buNone/>
            </a:pPr>
            <a:endParaRPr sz="2800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74" name="Google Shape;374;p40"/>
          <p:cNvSpPr/>
          <p:nvPr/>
        </p:nvSpPr>
        <p:spPr>
          <a:xfrm>
            <a:off x="7668344" y="2383918"/>
            <a:ext cx="144000" cy="144000"/>
          </a:xfrm>
          <a:prstGeom prst="ellipse">
            <a:avLst/>
          </a:prstGeom>
          <a:solidFill>
            <a:srgbClr val="00863D"/>
          </a:solidFill>
          <a:ln w="9525" cap="flat" cmpd="sng">
            <a:solidFill>
              <a:srgbClr val="00863D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Times New Roman"/>
              <a:buNone/>
            </a:pPr>
            <a:endParaRPr sz="2800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75" name="Google Shape;375;p40"/>
          <p:cNvSpPr/>
          <p:nvPr/>
        </p:nvSpPr>
        <p:spPr>
          <a:xfrm>
            <a:off x="8100392" y="2383918"/>
            <a:ext cx="144000" cy="144000"/>
          </a:xfrm>
          <a:prstGeom prst="ellipse">
            <a:avLst/>
          </a:prstGeom>
          <a:solidFill>
            <a:srgbClr val="00863D"/>
          </a:solidFill>
          <a:ln w="9525" cap="flat" cmpd="sng">
            <a:solidFill>
              <a:srgbClr val="00863D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Times New Roman"/>
              <a:buNone/>
            </a:pPr>
            <a:endParaRPr sz="2800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76" name="Google Shape;376;p40"/>
          <p:cNvSpPr/>
          <p:nvPr/>
        </p:nvSpPr>
        <p:spPr>
          <a:xfrm>
            <a:off x="5508104" y="2743958"/>
            <a:ext cx="144000" cy="144000"/>
          </a:xfrm>
          <a:prstGeom prst="ellipse">
            <a:avLst/>
          </a:prstGeom>
          <a:solidFill>
            <a:srgbClr val="00863D"/>
          </a:solidFill>
          <a:ln w="9525" cap="flat" cmpd="sng">
            <a:solidFill>
              <a:srgbClr val="00863D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Times New Roman"/>
              <a:buNone/>
            </a:pPr>
            <a:endParaRPr sz="2800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77" name="Google Shape;377;p40"/>
          <p:cNvSpPr/>
          <p:nvPr/>
        </p:nvSpPr>
        <p:spPr>
          <a:xfrm>
            <a:off x="5940152" y="2743958"/>
            <a:ext cx="144000" cy="144000"/>
          </a:xfrm>
          <a:prstGeom prst="ellipse">
            <a:avLst/>
          </a:prstGeom>
          <a:solidFill>
            <a:srgbClr val="00863D"/>
          </a:solidFill>
          <a:ln w="9525" cap="flat" cmpd="sng">
            <a:solidFill>
              <a:srgbClr val="00863D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Times New Roman"/>
              <a:buNone/>
            </a:pPr>
            <a:endParaRPr sz="2800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78" name="Google Shape;378;p40"/>
          <p:cNvSpPr/>
          <p:nvPr/>
        </p:nvSpPr>
        <p:spPr>
          <a:xfrm>
            <a:off x="6372200" y="2743958"/>
            <a:ext cx="144000" cy="144000"/>
          </a:xfrm>
          <a:prstGeom prst="ellipse">
            <a:avLst/>
          </a:prstGeom>
          <a:solidFill>
            <a:srgbClr val="00863D"/>
          </a:solidFill>
          <a:ln w="9525" cap="flat" cmpd="sng">
            <a:solidFill>
              <a:srgbClr val="00863D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Times New Roman"/>
              <a:buNone/>
            </a:pPr>
            <a:endParaRPr sz="2800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79" name="Google Shape;379;p40"/>
          <p:cNvSpPr/>
          <p:nvPr/>
        </p:nvSpPr>
        <p:spPr>
          <a:xfrm>
            <a:off x="6804248" y="2743958"/>
            <a:ext cx="144000" cy="144000"/>
          </a:xfrm>
          <a:prstGeom prst="ellipse">
            <a:avLst/>
          </a:prstGeom>
          <a:solidFill>
            <a:srgbClr val="00863D"/>
          </a:solidFill>
          <a:ln w="9525" cap="flat" cmpd="sng">
            <a:solidFill>
              <a:srgbClr val="00863D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Times New Roman"/>
              <a:buNone/>
            </a:pPr>
            <a:endParaRPr sz="2800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80" name="Google Shape;380;p40"/>
          <p:cNvSpPr/>
          <p:nvPr/>
        </p:nvSpPr>
        <p:spPr>
          <a:xfrm>
            <a:off x="7236296" y="2743958"/>
            <a:ext cx="144000" cy="144000"/>
          </a:xfrm>
          <a:prstGeom prst="ellipse">
            <a:avLst/>
          </a:prstGeom>
          <a:solidFill>
            <a:srgbClr val="00863D"/>
          </a:solidFill>
          <a:ln w="9525" cap="flat" cmpd="sng">
            <a:solidFill>
              <a:srgbClr val="00863D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Times New Roman"/>
              <a:buNone/>
            </a:pPr>
            <a:endParaRPr sz="2800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81" name="Google Shape;381;p40"/>
          <p:cNvSpPr/>
          <p:nvPr/>
        </p:nvSpPr>
        <p:spPr>
          <a:xfrm>
            <a:off x="7668344" y="2743958"/>
            <a:ext cx="144000" cy="144000"/>
          </a:xfrm>
          <a:prstGeom prst="ellipse">
            <a:avLst/>
          </a:prstGeom>
          <a:solidFill>
            <a:srgbClr val="00863D"/>
          </a:solidFill>
          <a:ln w="9525" cap="flat" cmpd="sng">
            <a:solidFill>
              <a:srgbClr val="00863D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Times New Roman"/>
              <a:buNone/>
            </a:pPr>
            <a:endParaRPr sz="2800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82" name="Google Shape;382;p40"/>
          <p:cNvSpPr/>
          <p:nvPr/>
        </p:nvSpPr>
        <p:spPr>
          <a:xfrm>
            <a:off x="8100392" y="2743958"/>
            <a:ext cx="144000" cy="144000"/>
          </a:xfrm>
          <a:prstGeom prst="ellipse">
            <a:avLst/>
          </a:prstGeom>
          <a:solidFill>
            <a:srgbClr val="00863D"/>
          </a:solidFill>
          <a:ln w="9525" cap="flat" cmpd="sng">
            <a:solidFill>
              <a:srgbClr val="00863D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Times New Roman"/>
              <a:buNone/>
            </a:pPr>
            <a:endParaRPr sz="2800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83" name="Google Shape;383;p40"/>
          <p:cNvSpPr/>
          <p:nvPr/>
        </p:nvSpPr>
        <p:spPr>
          <a:xfrm>
            <a:off x="5508104" y="3121848"/>
            <a:ext cx="144000" cy="144000"/>
          </a:xfrm>
          <a:prstGeom prst="ellipse">
            <a:avLst/>
          </a:prstGeom>
          <a:solidFill>
            <a:srgbClr val="00863D"/>
          </a:solidFill>
          <a:ln w="9525" cap="flat" cmpd="sng">
            <a:solidFill>
              <a:srgbClr val="00863D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Times New Roman"/>
              <a:buNone/>
            </a:pPr>
            <a:endParaRPr sz="2800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84" name="Google Shape;384;p40"/>
          <p:cNvSpPr/>
          <p:nvPr/>
        </p:nvSpPr>
        <p:spPr>
          <a:xfrm>
            <a:off x="5940152" y="3121848"/>
            <a:ext cx="144000" cy="144000"/>
          </a:xfrm>
          <a:prstGeom prst="ellipse">
            <a:avLst/>
          </a:prstGeom>
          <a:solidFill>
            <a:srgbClr val="00863D"/>
          </a:solidFill>
          <a:ln w="9525" cap="flat" cmpd="sng">
            <a:solidFill>
              <a:srgbClr val="00863D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Times New Roman"/>
              <a:buNone/>
            </a:pPr>
            <a:endParaRPr sz="2800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85" name="Google Shape;385;p40"/>
          <p:cNvSpPr/>
          <p:nvPr/>
        </p:nvSpPr>
        <p:spPr>
          <a:xfrm>
            <a:off x="6372200" y="3121848"/>
            <a:ext cx="144000" cy="144000"/>
          </a:xfrm>
          <a:prstGeom prst="ellipse">
            <a:avLst/>
          </a:prstGeom>
          <a:solidFill>
            <a:srgbClr val="00863D"/>
          </a:solidFill>
          <a:ln w="9525" cap="flat" cmpd="sng">
            <a:solidFill>
              <a:srgbClr val="00863D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Times New Roman"/>
              <a:buNone/>
            </a:pPr>
            <a:endParaRPr sz="2800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86" name="Google Shape;386;p40"/>
          <p:cNvSpPr/>
          <p:nvPr/>
        </p:nvSpPr>
        <p:spPr>
          <a:xfrm>
            <a:off x="6804248" y="3121848"/>
            <a:ext cx="144000" cy="144000"/>
          </a:xfrm>
          <a:prstGeom prst="ellipse">
            <a:avLst/>
          </a:prstGeom>
          <a:solidFill>
            <a:srgbClr val="00863D"/>
          </a:solidFill>
          <a:ln w="9525" cap="flat" cmpd="sng">
            <a:solidFill>
              <a:srgbClr val="00863D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Times New Roman"/>
              <a:buNone/>
            </a:pPr>
            <a:endParaRPr sz="2800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87" name="Google Shape;387;p40"/>
          <p:cNvSpPr/>
          <p:nvPr/>
        </p:nvSpPr>
        <p:spPr>
          <a:xfrm>
            <a:off x="7236296" y="3121848"/>
            <a:ext cx="144000" cy="144000"/>
          </a:xfrm>
          <a:prstGeom prst="ellipse">
            <a:avLst/>
          </a:prstGeom>
          <a:solidFill>
            <a:srgbClr val="00863D"/>
          </a:solidFill>
          <a:ln w="9525" cap="flat" cmpd="sng">
            <a:solidFill>
              <a:srgbClr val="00863D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Times New Roman"/>
              <a:buNone/>
            </a:pPr>
            <a:endParaRPr sz="2800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88" name="Google Shape;388;p40"/>
          <p:cNvSpPr/>
          <p:nvPr/>
        </p:nvSpPr>
        <p:spPr>
          <a:xfrm>
            <a:off x="7668344" y="3121848"/>
            <a:ext cx="144000" cy="144000"/>
          </a:xfrm>
          <a:prstGeom prst="ellipse">
            <a:avLst/>
          </a:prstGeom>
          <a:solidFill>
            <a:srgbClr val="00863D"/>
          </a:solidFill>
          <a:ln w="9525" cap="flat" cmpd="sng">
            <a:solidFill>
              <a:srgbClr val="00863D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Times New Roman"/>
              <a:buNone/>
            </a:pPr>
            <a:endParaRPr sz="2800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89" name="Google Shape;389;p40"/>
          <p:cNvSpPr/>
          <p:nvPr/>
        </p:nvSpPr>
        <p:spPr>
          <a:xfrm>
            <a:off x="8100392" y="3121848"/>
            <a:ext cx="144000" cy="144000"/>
          </a:xfrm>
          <a:prstGeom prst="ellipse">
            <a:avLst/>
          </a:prstGeom>
          <a:solidFill>
            <a:srgbClr val="00863D"/>
          </a:solidFill>
          <a:ln w="9525" cap="flat" cmpd="sng">
            <a:solidFill>
              <a:srgbClr val="00863D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Times New Roman"/>
              <a:buNone/>
            </a:pPr>
            <a:endParaRPr sz="2800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90" name="Google Shape;390;p40"/>
          <p:cNvSpPr/>
          <p:nvPr/>
        </p:nvSpPr>
        <p:spPr>
          <a:xfrm>
            <a:off x="5508104" y="3481888"/>
            <a:ext cx="144000" cy="144000"/>
          </a:xfrm>
          <a:prstGeom prst="ellipse">
            <a:avLst/>
          </a:prstGeom>
          <a:solidFill>
            <a:srgbClr val="00863D"/>
          </a:solidFill>
          <a:ln w="9525" cap="flat" cmpd="sng">
            <a:solidFill>
              <a:srgbClr val="00863D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Times New Roman"/>
              <a:buNone/>
            </a:pPr>
            <a:endParaRPr sz="2800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91" name="Google Shape;391;p40"/>
          <p:cNvSpPr/>
          <p:nvPr/>
        </p:nvSpPr>
        <p:spPr>
          <a:xfrm>
            <a:off x="5940152" y="3481888"/>
            <a:ext cx="144000" cy="144000"/>
          </a:xfrm>
          <a:prstGeom prst="ellipse">
            <a:avLst/>
          </a:prstGeom>
          <a:solidFill>
            <a:srgbClr val="00863D"/>
          </a:solidFill>
          <a:ln w="9525" cap="flat" cmpd="sng">
            <a:solidFill>
              <a:srgbClr val="00863D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Times New Roman"/>
              <a:buNone/>
            </a:pPr>
            <a:endParaRPr sz="2800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92" name="Google Shape;392;p40"/>
          <p:cNvSpPr/>
          <p:nvPr/>
        </p:nvSpPr>
        <p:spPr>
          <a:xfrm>
            <a:off x="6372200" y="3481888"/>
            <a:ext cx="144000" cy="144000"/>
          </a:xfrm>
          <a:prstGeom prst="ellipse">
            <a:avLst/>
          </a:prstGeom>
          <a:solidFill>
            <a:srgbClr val="00863D"/>
          </a:solidFill>
          <a:ln w="9525" cap="flat" cmpd="sng">
            <a:solidFill>
              <a:srgbClr val="00863D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Times New Roman"/>
              <a:buNone/>
            </a:pPr>
            <a:endParaRPr sz="2800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93" name="Google Shape;393;p40"/>
          <p:cNvSpPr/>
          <p:nvPr/>
        </p:nvSpPr>
        <p:spPr>
          <a:xfrm>
            <a:off x="6801702" y="3477895"/>
            <a:ext cx="144000" cy="144000"/>
          </a:xfrm>
          <a:prstGeom prst="ellipse">
            <a:avLst/>
          </a:prstGeom>
          <a:solidFill>
            <a:srgbClr val="00863D"/>
          </a:solidFill>
          <a:ln w="9525" cap="flat" cmpd="sng">
            <a:solidFill>
              <a:srgbClr val="00863D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Times New Roman"/>
              <a:buNone/>
            </a:pPr>
            <a:endParaRPr sz="2800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94" name="Google Shape;394;p40"/>
          <p:cNvSpPr/>
          <p:nvPr/>
        </p:nvSpPr>
        <p:spPr>
          <a:xfrm>
            <a:off x="7236296" y="3482683"/>
            <a:ext cx="144000" cy="144000"/>
          </a:xfrm>
          <a:prstGeom prst="ellipse">
            <a:avLst/>
          </a:prstGeom>
          <a:solidFill>
            <a:srgbClr val="00B0F0"/>
          </a:solidFill>
          <a:ln w="9525" cap="flat" cmpd="sng">
            <a:solidFill>
              <a:srgbClr val="00B0F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Times New Roman"/>
              <a:buNone/>
            </a:pPr>
            <a:endParaRPr sz="2800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95" name="Google Shape;395;p40"/>
          <p:cNvSpPr/>
          <p:nvPr/>
        </p:nvSpPr>
        <p:spPr>
          <a:xfrm>
            <a:off x="7668344" y="3481888"/>
            <a:ext cx="144000" cy="144000"/>
          </a:xfrm>
          <a:prstGeom prst="ellipse">
            <a:avLst/>
          </a:prstGeom>
          <a:solidFill>
            <a:srgbClr val="00863D"/>
          </a:solidFill>
          <a:ln w="9525" cap="flat" cmpd="sng">
            <a:solidFill>
              <a:srgbClr val="00863D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Times New Roman"/>
              <a:buNone/>
            </a:pPr>
            <a:endParaRPr sz="2800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96" name="Google Shape;396;p40"/>
          <p:cNvSpPr/>
          <p:nvPr/>
        </p:nvSpPr>
        <p:spPr>
          <a:xfrm>
            <a:off x="8100392" y="3481888"/>
            <a:ext cx="144000" cy="144000"/>
          </a:xfrm>
          <a:prstGeom prst="ellipse">
            <a:avLst/>
          </a:prstGeom>
          <a:solidFill>
            <a:srgbClr val="00863D"/>
          </a:solidFill>
          <a:ln w="9525" cap="flat" cmpd="sng">
            <a:solidFill>
              <a:srgbClr val="00863D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Times New Roman"/>
              <a:buNone/>
            </a:pPr>
            <a:endParaRPr sz="2800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97" name="Google Shape;397;p40"/>
          <p:cNvSpPr/>
          <p:nvPr/>
        </p:nvSpPr>
        <p:spPr>
          <a:xfrm>
            <a:off x="5508104" y="3876966"/>
            <a:ext cx="144000" cy="144000"/>
          </a:xfrm>
          <a:prstGeom prst="ellipse">
            <a:avLst/>
          </a:prstGeom>
          <a:solidFill>
            <a:srgbClr val="00863D"/>
          </a:solidFill>
          <a:ln w="9525" cap="flat" cmpd="sng">
            <a:solidFill>
              <a:srgbClr val="00863D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Times New Roman"/>
              <a:buNone/>
            </a:pPr>
            <a:endParaRPr sz="2800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98" name="Google Shape;398;p40"/>
          <p:cNvSpPr/>
          <p:nvPr/>
        </p:nvSpPr>
        <p:spPr>
          <a:xfrm>
            <a:off x="5940152" y="3876966"/>
            <a:ext cx="144000" cy="144000"/>
          </a:xfrm>
          <a:prstGeom prst="ellipse">
            <a:avLst/>
          </a:prstGeom>
          <a:solidFill>
            <a:srgbClr val="00863D"/>
          </a:solidFill>
          <a:ln w="9525" cap="flat" cmpd="sng">
            <a:solidFill>
              <a:srgbClr val="00863D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Times New Roman"/>
              <a:buNone/>
            </a:pPr>
            <a:endParaRPr sz="2800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99" name="Google Shape;399;p40"/>
          <p:cNvSpPr/>
          <p:nvPr/>
        </p:nvSpPr>
        <p:spPr>
          <a:xfrm>
            <a:off x="6372200" y="3876966"/>
            <a:ext cx="144000" cy="144000"/>
          </a:xfrm>
          <a:prstGeom prst="ellipse">
            <a:avLst/>
          </a:prstGeom>
          <a:solidFill>
            <a:srgbClr val="00863D"/>
          </a:solidFill>
          <a:ln w="9525" cap="flat" cmpd="sng">
            <a:solidFill>
              <a:srgbClr val="00863D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Times New Roman"/>
              <a:buNone/>
            </a:pPr>
            <a:endParaRPr sz="2800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00" name="Google Shape;400;p40"/>
          <p:cNvSpPr/>
          <p:nvPr/>
        </p:nvSpPr>
        <p:spPr>
          <a:xfrm>
            <a:off x="6804248" y="3876966"/>
            <a:ext cx="144000" cy="144000"/>
          </a:xfrm>
          <a:prstGeom prst="ellipse">
            <a:avLst/>
          </a:prstGeom>
          <a:solidFill>
            <a:srgbClr val="00863D"/>
          </a:solidFill>
          <a:ln w="9525" cap="flat" cmpd="sng">
            <a:solidFill>
              <a:srgbClr val="00863D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Times New Roman"/>
              <a:buNone/>
            </a:pPr>
            <a:endParaRPr sz="2800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01" name="Google Shape;401;p40"/>
          <p:cNvSpPr/>
          <p:nvPr/>
        </p:nvSpPr>
        <p:spPr>
          <a:xfrm>
            <a:off x="7236296" y="3876966"/>
            <a:ext cx="144000" cy="144000"/>
          </a:xfrm>
          <a:prstGeom prst="ellipse">
            <a:avLst/>
          </a:prstGeom>
          <a:solidFill>
            <a:srgbClr val="00863D"/>
          </a:solidFill>
          <a:ln w="9525" cap="flat" cmpd="sng">
            <a:solidFill>
              <a:srgbClr val="00863D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Times New Roman"/>
              <a:buNone/>
            </a:pPr>
            <a:endParaRPr sz="2800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02" name="Google Shape;402;p40"/>
          <p:cNvSpPr/>
          <p:nvPr/>
        </p:nvSpPr>
        <p:spPr>
          <a:xfrm>
            <a:off x="7668344" y="3876966"/>
            <a:ext cx="144000" cy="144000"/>
          </a:xfrm>
          <a:prstGeom prst="ellipse">
            <a:avLst/>
          </a:prstGeom>
          <a:solidFill>
            <a:srgbClr val="00863D"/>
          </a:solidFill>
          <a:ln w="9525" cap="flat" cmpd="sng">
            <a:solidFill>
              <a:srgbClr val="00863D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Times New Roman"/>
              <a:buNone/>
            </a:pPr>
            <a:endParaRPr sz="2800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03" name="Google Shape;403;p40"/>
          <p:cNvSpPr/>
          <p:nvPr/>
        </p:nvSpPr>
        <p:spPr>
          <a:xfrm>
            <a:off x="8100392" y="3876966"/>
            <a:ext cx="144000" cy="144000"/>
          </a:xfrm>
          <a:prstGeom prst="ellipse">
            <a:avLst/>
          </a:prstGeom>
          <a:solidFill>
            <a:srgbClr val="00863D"/>
          </a:solidFill>
          <a:ln w="9525" cap="flat" cmpd="sng">
            <a:solidFill>
              <a:srgbClr val="00863D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Times New Roman"/>
              <a:buNone/>
            </a:pPr>
            <a:endParaRPr sz="2800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04" name="Google Shape;404;p40"/>
          <p:cNvSpPr/>
          <p:nvPr/>
        </p:nvSpPr>
        <p:spPr>
          <a:xfrm>
            <a:off x="5508104" y="4237006"/>
            <a:ext cx="144000" cy="144000"/>
          </a:xfrm>
          <a:prstGeom prst="ellipse">
            <a:avLst/>
          </a:prstGeom>
          <a:solidFill>
            <a:srgbClr val="00863D"/>
          </a:solidFill>
          <a:ln w="9525" cap="flat" cmpd="sng">
            <a:solidFill>
              <a:srgbClr val="00863D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Times New Roman"/>
              <a:buNone/>
            </a:pPr>
            <a:endParaRPr sz="2800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05" name="Google Shape;405;p40"/>
          <p:cNvSpPr/>
          <p:nvPr/>
        </p:nvSpPr>
        <p:spPr>
          <a:xfrm>
            <a:off x="5940152" y="4237006"/>
            <a:ext cx="144000" cy="144000"/>
          </a:xfrm>
          <a:prstGeom prst="ellipse">
            <a:avLst/>
          </a:prstGeom>
          <a:solidFill>
            <a:srgbClr val="00863D"/>
          </a:solidFill>
          <a:ln w="9525" cap="flat" cmpd="sng">
            <a:solidFill>
              <a:srgbClr val="00863D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Times New Roman"/>
              <a:buNone/>
            </a:pPr>
            <a:endParaRPr sz="2800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06" name="Google Shape;406;p40"/>
          <p:cNvSpPr/>
          <p:nvPr/>
        </p:nvSpPr>
        <p:spPr>
          <a:xfrm>
            <a:off x="6372200" y="4237006"/>
            <a:ext cx="144000" cy="144000"/>
          </a:xfrm>
          <a:prstGeom prst="ellipse">
            <a:avLst/>
          </a:prstGeom>
          <a:solidFill>
            <a:srgbClr val="00863D"/>
          </a:solidFill>
          <a:ln w="9525" cap="flat" cmpd="sng">
            <a:solidFill>
              <a:srgbClr val="00863D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Times New Roman"/>
              <a:buNone/>
            </a:pPr>
            <a:endParaRPr sz="2800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07" name="Google Shape;407;p40"/>
          <p:cNvSpPr/>
          <p:nvPr/>
        </p:nvSpPr>
        <p:spPr>
          <a:xfrm>
            <a:off x="6804248" y="4237006"/>
            <a:ext cx="144000" cy="144000"/>
          </a:xfrm>
          <a:prstGeom prst="ellipse">
            <a:avLst/>
          </a:prstGeom>
          <a:solidFill>
            <a:srgbClr val="00863D"/>
          </a:solidFill>
          <a:ln w="9525" cap="flat" cmpd="sng">
            <a:solidFill>
              <a:srgbClr val="00863D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Times New Roman"/>
              <a:buNone/>
            </a:pPr>
            <a:endParaRPr sz="2800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08" name="Google Shape;408;p40"/>
          <p:cNvSpPr/>
          <p:nvPr/>
        </p:nvSpPr>
        <p:spPr>
          <a:xfrm>
            <a:off x="7236296" y="4237006"/>
            <a:ext cx="144000" cy="144000"/>
          </a:xfrm>
          <a:prstGeom prst="ellipse">
            <a:avLst/>
          </a:prstGeom>
          <a:solidFill>
            <a:srgbClr val="00863D"/>
          </a:solidFill>
          <a:ln w="9525" cap="flat" cmpd="sng">
            <a:solidFill>
              <a:srgbClr val="00863D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Times New Roman"/>
              <a:buNone/>
            </a:pPr>
            <a:endParaRPr sz="2800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09" name="Google Shape;409;p40"/>
          <p:cNvSpPr/>
          <p:nvPr/>
        </p:nvSpPr>
        <p:spPr>
          <a:xfrm>
            <a:off x="7668344" y="4237006"/>
            <a:ext cx="144000" cy="144000"/>
          </a:xfrm>
          <a:prstGeom prst="ellipse">
            <a:avLst/>
          </a:prstGeom>
          <a:solidFill>
            <a:srgbClr val="00863D"/>
          </a:solidFill>
          <a:ln w="9525" cap="flat" cmpd="sng">
            <a:solidFill>
              <a:srgbClr val="00863D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Times New Roman"/>
              <a:buNone/>
            </a:pPr>
            <a:endParaRPr sz="2800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10" name="Google Shape;410;p40"/>
          <p:cNvSpPr/>
          <p:nvPr/>
        </p:nvSpPr>
        <p:spPr>
          <a:xfrm>
            <a:off x="8100392" y="4237006"/>
            <a:ext cx="144000" cy="144000"/>
          </a:xfrm>
          <a:prstGeom prst="ellipse">
            <a:avLst/>
          </a:prstGeom>
          <a:solidFill>
            <a:srgbClr val="00863D"/>
          </a:solidFill>
          <a:ln w="9525" cap="flat" cmpd="sng">
            <a:solidFill>
              <a:srgbClr val="00863D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Times New Roman"/>
              <a:buNone/>
            </a:pPr>
            <a:endParaRPr sz="2800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411" name="Google Shape;411;p40"/>
          <p:cNvCxnSpPr>
            <a:stCxn id="410" idx="4"/>
            <a:endCxn id="361" idx="0"/>
          </p:cNvCxnSpPr>
          <p:nvPr/>
        </p:nvCxnSpPr>
        <p:spPr>
          <a:xfrm rot="10800000">
            <a:off x="8172392" y="1628806"/>
            <a:ext cx="0" cy="275220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412" name="Google Shape;412;p40"/>
          <p:cNvCxnSpPr>
            <a:stCxn id="404" idx="4"/>
            <a:endCxn id="355" idx="0"/>
          </p:cNvCxnSpPr>
          <p:nvPr/>
        </p:nvCxnSpPr>
        <p:spPr>
          <a:xfrm rot="10800000">
            <a:off x="5580104" y="1628806"/>
            <a:ext cx="0" cy="275220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413" name="Google Shape;413;p40"/>
          <p:cNvCxnSpPr>
            <a:stCxn id="405" idx="4"/>
            <a:endCxn id="356" idx="0"/>
          </p:cNvCxnSpPr>
          <p:nvPr/>
        </p:nvCxnSpPr>
        <p:spPr>
          <a:xfrm rot="10800000">
            <a:off x="6012152" y="1628806"/>
            <a:ext cx="0" cy="275220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414" name="Google Shape;414;p40"/>
          <p:cNvCxnSpPr>
            <a:stCxn id="406" idx="4"/>
            <a:endCxn id="357" idx="0"/>
          </p:cNvCxnSpPr>
          <p:nvPr/>
        </p:nvCxnSpPr>
        <p:spPr>
          <a:xfrm rot="10800000">
            <a:off x="6444200" y="1628806"/>
            <a:ext cx="0" cy="275220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415" name="Google Shape;415;p40"/>
          <p:cNvCxnSpPr>
            <a:stCxn id="407" idx="4"/>
            <a:endCxn id="358" idx="0"/>
          </p:cNvCxnSpPr>
          <p:nvPr/>
        </p:nvCxnSpPr>
        <p:spPr>
          <a:xfrm rot="10800000">
            <a:off x="6876248" y="1628806"/>
            <a:ext cx="0" cy="275220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416" name="Google Shape;416;p40"/>
          <p:cNvCxnSpPr>
            <a:stCxn id="408" idx="4"/>
            <a:endCxn id="359" idx="0"/>
          </p:cNvCxnSpPr>
          <p:nvPr/>
        </p:nvCxnSpPr>
        <p:spPr>
          <a:xfrm rot="10800000">
            <a:off x="7308296" y="1628806"/>
            <a:ext cx="0" cy="275220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417" name="Google Shape;417;p40"/>
          <p:cNvCxnSpPr>
            <a:stCxn id="409" idx="4"/>
            <a:endCxn id="360" idx="0"/>
          </p:cNvCxnSpPr>
          <p:nvPr/>
        </p:nvCxnSpPr>
        <p:spPr>
          <a:xfrm rot="10800000">
            <a:off x="7740344" y="1628806"/>
            <a:ext cx="0" cy="275220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418" name="Google Shape;418;p40"/>
          <p:cNvCxnSpPr>
            <a:stCxn id="361" idx="6"/>
            <a:endCxn id="355" idx="2"/>
          </p:cNvCxnSpPr>
          <p:nvPr/>
        </p:nvCxnSpPr>
        <p:spPr>
          <a:xfrm rot="10800000">
            <a:off x="5508092" y="1700800"/>
            <a:ext cx="27363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419" name="Google Shape;419;p40"/>
          <p:cNvCxnSpPr>
            <a:stCxn id="368" idx="6"/>
            <a:endCxn id="362" idx="2"/>
          </p:cNvCxnSpPr>
          <p:nvPr/>
        </p:nvCxnSpPr>
        <p:spPr>
          <a:xfrm rot="10800000">
            <a:off x="5508092" y="2060840"/>
            <a:ext cx="27363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420" name="Google Shape;420;p40"/>
          <p:cNvCxnSpPr>
            <a:stCxn id="375" idx="6"/>
            <a:endCxn id="369" idx="2"/>
          </p:cNvCxnSpPr>
          <p:nvPr/>
        </p:nvCxnSpPr>
        <p:spPr>
          <a:xfrm rot="10800000">
            <a:off x="5508092" y="2455918"/>
            <a:ext cx="27363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421" name="Google Shape;421;p40"/>
          <p:cNvCxnSpPr>
            <a:stCxn id="382" idx="6"/>
            <a:endCxn id="376" idx="2"/>
          </p:cNvCxnSpPr>
          <p:nvPr/>
        </p:nvCxnSpPr>
        <p:spPr>
          <a:xfrm rot="10800000">
            <a:off x="5508092" y="2815958"/>
            <a:ext cx="27363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422" name="Google Shape;422;p40"/>
          <p:cNvCxnSpPr>
            <a:stCxn id="389" idx="6"/>
            <a:endCxn id="383" idx="2"/>
          </p:cNvCxnSpPr>
          <p:nvPr/>
        </p:nvCxnSpPr>
        <p:spPr>
          <a:xfrm rot="10800000">
            <a:off x="5508092" y="3193848"/>
            <a:ext cx="27363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423" name="Google Shape;423;p40"/>
          <p:cNvCxnSpPr>
            <a:stCxn id="396" idx="6"/>
            <a:endCxn id="390" idx="2"/>
          </p:cNvCxnSpPr>
          <p:nvPr/>
        </p:nvCxnSpPr>
        <p:spPr>
          <a:xfrm rot="10800000">
            <a:off x="5508092" y="3553888"/>
            <a:ext cx="27363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424" name="Google Shape;424;p40"/>
          <p:cNvCxnSpPr>
            <a:stCxn id="403" idx="6"/>
            <a:endCxn id="397" idx="2"/>
          </p:cNvCxnSpPr>
          <p:nvPr/>
        </p:nvCxnSpPr>
        <p:spPr>
          <a:xfrm rot="10800000">
            <a:off x="5508092" y="3948966"/>
            <a:ext cx="27363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425" name="Google Shape;425;p40"/>
          <p:cNvCxnSpPr>
            <a:stCxn id="410" idx="6"/>
            <a:endCxn id="404" idx="2"/>
          </p:cNvCxnSpPr>
          <p:nvPr/>
        </p:nvCxnSpPr>
        <p:spPr>
          <a:xfrm rot="10800000">
            <a:off x="5508092" y="4309006"/>
            <a:ext cx="27363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426" name="Google Shape;426;p40"/>
          <p:cNvSpPr/>
          <p:nvPr/>
        </p:nvSpPr>
        <p:spPr>
          <a:xfrm>
            <a:off x="6516216" y="2765783"/>
            <a:ext cx="1584300" cy="1584300"/>
          </a:xfrm>
          <a:prstGeom prst="ellipse">
            <a:avLst/>
          </a:prstGeom>
          <a:noFill/>
          <a:ln w="38100" cap="flat" cmpd="sng">
            <a:solidFill>
              <a:srgbClr val="00B0F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Times New Roman"/>
              <a:buNone/>
            </a:pPr>
            <a:endParaRPr sz="2800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27" name="Google Shape;427;p40"/>
          <p:cNvSpPr/>
          <p:nvPr/>
        </p:nvSpPr>
        <p:spPr>
          <a:xfrm>
            <a:off x="5724128" y="3356992"/>
            <a:ext cx="144000" cy="124800"/>
          </a:xfrm>
          <a:prstGeom prst="triangle">
            <a:avLst>
              <a:gd name="adj" fmla="val 50000"/>
            </a:avLst>
          </a:prstGeom>
          <a:solidFill>
            <a:srgbClr val="FFFFFF"/>
          </a:solidFill>
          <a:ln w="1905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Times New Roman"/>
              <a:buNone/>
            </a:pPr>
            <a:endParaRPr sz="2800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28" name="Google Shape;428;p40"/>
          <p:cNvSpPr/>
          <p:nvPr/>
        </p:nvSpPr>
        <p:spPr>
          <a:xfrm>
            <a:off x="5868142" y="3259610"/>
            <a:ext cx="144000" cy="124800"/>
          </a:xfrm>
          <a:prstGeom prst="triangle">
            <a:avLst>
              <a:gd name="adj" fmla="val 50000"/>
            </a:avLst>
          </a:prstGeom>
          <a:solidFill>
            <a:srgbClr val="FFFFFF"/>
          </a:solidFill>
          <a:ln w="1905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Times New Roman"/>
              <a:buNone/>
            </a:pPr>
            <a:endParaRPr sz="2800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29" name="Google Shape;429;p40"/>
          <p:cNvSpPr/>
          <p:nvPr/>
        </p:nvSpPr>
        <p:spPr>
          <a:xfrm>
            <a:off x="6156171" y="3312063"/>
            <a:ext cx="144000" cy="124800"/>
          </a:xfrm>
          <a:prstGeom prst="triangle">
            <a:avLst>
              <a:gd name="adj" fmla="val 50000"/>
            </a:avLst>
          </a:prstGeom>
          <a:solidFill>
            <a:srgbClr val="FFFFFF"/>
          </a:solidFill>
          <a:ln w="1905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Times New Roman"/>
              <a:buNone/>
            </a:pPr>
            <a:endParaRPr sz="2800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30" name="Google Shape;430;p40"/>
          <p:cNvSpPr/>
          <p:nvPr/>
        </p:nvSpPr>
        <p:spPr>
          <a:xfrm>
            <a:off x="6572943" y="3678735"/>
            <a:ext cx="144000" cy="124800"/>
          </a:xfrm>
          <a:prstGeom prst="triangle">
            <a:avLst>
              <a:gd name="adj" fmla="val 50000"/>
            </a:avLst>
          </a:prstGeom>
          <a:solidFill>
            <a:srgbClr val="FF0000"/>
          </a:solidFill>
          <a:ln w="1905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Times New Roman"/>
              <a:buNone/>
            </a:pPr>
            <a:endParaRPr sz="2800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31" name="Google Shape;431;p40"/>
          <p:cNvSpPr/>
          <p:nvPr/>
        </p:nvSpPr>
        <p:spPr>
          <a:xfrm>
            <a:off x="6658754" y="3047153"/>
            <a:ext cx="144000" cy="124800"/>
          </a:xfrm>
          <a:prstGeom prst="triangle">
            <a:avLst>
              <a:gd name="adj" fmla="val 50000"/>
            </a:avLst>
          </a:prstGeom>
          <a:solidFill>
            <a:srgbClr val="FF0000"/>
          </a:solidFill>
          <a:ln w="1905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Times New Roman"/>
              <a:buNone/>
            </a:pPr>
            <a:endParaRPr sz="2800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32" name="Google Shape;432;p40"/>
          <p:cNvSpPr/>
          <p:nvPr/>
        </p:nvSpPr>
        <p:spPr>
          <a:xfrm>
            <a:off x="7686343" y="3285991"/>
            <a:ext cx="144000" cy="124800"/>
          </a:xfrm>
          <a:prstGeom prst="triangle">
            <a:avLst>
              <a:gd name="adj" fmla="val 50000"/>
            </a:avLst>
          </a:prstGeom>
          <a:solidFill>
            <a:srgbClr val="FF0000"/>
          </a:solidFill>
          <a:ln w="1905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Times New Roman"/>
              <a:buNone/>
            </a:pPr>
            <a:endParaRPr sz="2800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33" name="Google Shape;433;p40"/>
          <p:cNvSpPr/>
          <p:nvPr/>
        </p:nvSpPr>
        <p:spPr>
          <a:xfrm>
            <a:off x="7365075" y="3704906"/>
            <a:ext cx="144000" cy="124800"/>
          </a:xfrm>
          <a:prstGeom prst="triangle">
            <a:avLst>
              <a:gd name="adj" fmla="val 50000"/>
            </a:avLst>
          </a:prstGeom>
          <a:solidFill>
            <a:srgbClr val="FF0000"/>
          </a:solidFill>
          <a:ln w="1905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Times New Roman"/>
              <a:buNone/>
            </a:pPr>
            <a:endParaRPr sz="2800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34" name="Google Shape;434;p40"/>
          <p:cNvSpPr/>
          <p:nvPr/>
        </p:nvSpPr>
        <p:spPr>
          <a:xfrm>
            <a:off x="5665001" y="4004098"/>
            <a:ext cx="144000" cy="124800"/>
          </a:xfrm>
          <a:prstGeom prst="triangle">
            <a:avLst>
              <a:gd name="adj" fmla="val 50000"/>
            </a:avLst>
          </a:prstGeom>
          <a:solidFill>
            <a:srgbClr val="FFFFFF"/>
          </a:solidFill>
          <a:ln w="1905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Times New Roman"/>
              <a:buNone/>
            </a:pPr>
            <a:endParaRPr sz="2800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35" name="Google Shape;435;p40"/>
          <p:cNvSpPr/>
          <p:nvPr/>
        </p:nvSpPr>
        <p:spPr>
          <a:xfrm>
            <a:off x="5692148" y="2524437"/>
            <a:ext cx="144000" cy="124800"/>
          </a:xfrm>
          <a:prstGeom prst="triangle">
            <a:avLst>
              <a:gd name="adj" fmla="val 50000"/>
            </a:avLst>
          </a:prstGeom>
          <a:solidFill>
            <a:srgbClr val="FFFFFF"/>
          </a:solidFill>
          <a:ln w="1905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Times New Roman"/>
              <a:buNone/>
            </a:pPr>
            <a:endParaRPr sz="2800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36" name="Google Shape;436;p40"/>
          <p:cNvSpPr/>
          <p:nvPr/>
        </p:nvSpPr>
        <p:spPr>
          <a:xfrm>
            <a:off x="6590771" y="2553596"/>
            <a:ext cx="144000" cy="124800"/>
          </a:xfrm>
          <a:prstGeom prst="triangle">
            <a:avLst>
              <a:gd name="adj" fmla="val 50000"/>
            </a:avLst>
          </a:prstGeom>
          <a:solidFill>
            <a:srgbClr val="FFFFFF"/>
          </a:solidFill>
          <a:ln w="1905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Times New Roman"/>
              <a:buNone/>
            </a:pPr>
            <a:endParaRPr sz="2800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37" name="Google Shape;437;p40"/>
          <p:cNvSpPr/>
          <p:nvPr/>
        </p:nvSpPr>
        <p:spPr>
          <a:xfrm>
            <a:off x="7542327" y="2227482"/>
            <a:ext cx="144000" cy="124800"/>
          </a:xfrm>
          <a:prstGeom prst="triangle">
            <a:avLst>
              <a:gd name="adj" fmla="val 50000"/>
            </a:avLst>
          </a:prstGeom>
          <a:solidFill>
            <a:srgbClr val="FFFFFF"/>
          </a:solidFill>
          <a:ln w="1905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Times New Roman"/>
              <a:buNone/>
            </a:pPr>
            <a:endParaRPr sz="2800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38" name="Google Shape;438;p40"/>
          <p:cNvSpPr/>
          <p:nvPr/>
        </p:nvSpPr>
        <p:spPr>
          <a:xfrm>
            <a:off x="6561220" y="1894294"/>
            <a:ext cx="144000" cy="124800"/>
          </a:xfrm>
          <a:prstGeom prst="triangle">
            <a:avLst>
              <a:gd name="adj" fmla="val 50000"/>
            </a:avLst>
          </a:prstGeom>
          <a:solidFill>
            <a:srgbClr val="FFFFFF"/>
          </a:solidFill>
          <a:ln w="1905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Times New Roman"/>
              <a:buNone/>
            </a:pPr>
            <a:endParaRPr sz="2800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39" name="Google Shape;439;p40"/>
          <p:cNvSpPr/>
          <p:nvPr/>
        </p:nvSpPr>
        <p:spPr>
          <a:xfrm>
            <a:off x="7310850" y="2151137"/>
            <a:ext cx="144000" cy="124800"/>
          </a:xfrm>
          <a:prstGeom prst="triangle">
            <a:avLst>
              <a:gd name="adj" fmla="val 50000"/>
            </a:avLst>
          </a:prstGeom>
          <a:solidFill>
            <a:srgbClr val="FFFFFF"/>
          </a:solidFill>
          <a:ln w="1905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Times New Roman"/>
              <a:buNone/>
            </a:pPr>
            <a:endParaRPr sz="2800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40" name="Google Shape;440;p40"/>
          <p:cNvSpPr/>
          <p:nvPr/>
        </p:nvSpPr>
        <p:spPr>
          <a:xfrm>
            <a:off x="7968143" y="2585548"/>
            <a:ext cx="144000" cy="124800"/>
          </a:xfrm>
          <a:prstGeom prst="triangle">
            <a:avLst>
              <a:gd name="adj" fmla="val 50000"/>
            </a:avLst>
          </a:prstGeom>
          <a:solidFill>
            <a:srgbClr val="FFFFFF"/>
          </a:solidFill>
          <a:ln w="1905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Times New Roman"/>
              <a:buNone/>
            </a:pPr>
            <a:endParaRPr sz="2800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41" name="Google Shape;441;p40"/>
          <p:cNvSpPr/>
          <p:nvPr/>
        </p:nvSpPr>
        <p:spPr>
          <a:xfrm>
            <a:off x="6974913" y="4139190"/>
            <a:ext cx="144000" cy="124800"/>
          </a:xfrm>
          <a:prstGeom prst="triangle">
            <a:avLst>
              <a:gd name="adj" fmla="val 50000"/>
            </a:avLst>
          </a:prstGeom>
          <a:solidFill>
            <a:srgbClr val="FF0000"/>
          </a:solidFill>
          <a:ln w="1905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Times New Roman"/>
              <a:buNone/>
            </a:pPr>
            <a:endParaRPr sz="2800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42" name="Google Shape;442;p40"/>
          <p:cNvSpPr txBox="1"/>
          <p:nvPr/>
        </p:nvSpPr>
        <p:spPr>
          <a:xfrm>
            <a:off x="683568" y="1129367"/>
            <a:ext cx="2520300" cy="352800"/>
          </a:xfrm>
          <a:prstGeom prst="rect">
            <a:avLst/>
          </a:prstGeom>
          <a:blipFill rotWithShape="1">
            <a:blip r:embed="rId3">
              <a:alphaModFix/>
            </a:blip>
            <a:stretch>
              <a:fillRect l="-1929" t="-12069" b="-27579"/>
            </a:stretch>
          </a:blip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94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latin typeface="Arial"/>
                <a:ea typeface="Arial"/>
                <a:cs typeface="Arial"/>
                <a:sym typeface="Arial"/>
              </a:rPr>
              <a:t> </a:t>
            </a:r>
            <a:endParaRPr/>
          </a:p>
        </p:txBody>
      </p:sp>
      <p:sp>
        <p:nvSpPr>
          <p:cNvPr id="443" name="Google Shape;443;p40"/>
          <p:cNvSpPr txBox="1"/>
          <p:nvPr/>
        </p:nvSpPr>
        <p:spPr>
          <a:xfrm>
            <a:off x="5575928" y="1120441"/>
            <a:ext cx="2520300" cy="352800"/>
          </a:xfrm>
          <a:prstGeom prst="rect">
            <a:avLst/>
          </a:prstGeom>
          <a:blipFill rotWithShape="1">
            <a:blip r:embed="rId4">
              <a:alphaModFix/>
            </a:blip>
            <a:stretch>
              <a:fillRect l="-2179" t="-13788" b="-27588"/>
            </a:stretch>
          </a:blip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94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latin typeface="Arial"/>
                <a:ea typeface="Arial"/>
                <a:cs typeface="Arial"/>
                <a:sym typeface="Arial"/>
              </a:rPr>
              <a:t> </a:t>
            </a:r>
            <a:endParaRPr/>
          </a:p>
        </p:txBody>
      </p:sp>
      <p:sp>
        <p:nvSpPr>
          <p:cNvPr id="444" name="Google Shape;444;p40"/>
          <p:cNvSpPr txBox="1"/>
          <p:nvPr/>
        </p:nvSpPr>
        <p:spPr>
          <a:xfrm>
            <a:off x="3607531" y="1305729"/>
            <a:ext cx="1656300" cy="87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94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Observation used in both local regions</a:t>
            </a:r>
            <a:endParaRPr/>
          </a:p>
        </p:txBody>
      </p:sp>
      <p:sp>
        <p:nvSpPr>
          <p:cNvPr id="445" name="Google Shape;445;p40"/>
          <p:cNvSpPr/>
          <p:nvPr/>
        </p:nvSpPr>
        <p:spPr>
          <a:xfrm>
            <a:off x="543505" y="4941168"/>
            <a:ext cx="144000" cy="144000"/>
          </a:xfrm>
          <a:prstGeom prst="ellipse">
            <a:avLst/>
          </a:prstGeom>
          <a:solidFill>
            <a:srgbClr val="00863D"/>
          </a:solidFill>
          <a:ln w="9525" cap="flat" cmpd="sng">
            <a:solidFill>
              <a:srgbClr val="00863D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Times New Roman"/>
              <a:buNone/>
            </a:pPr>
            <a:endParaRPr sz="2800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46" name="Google Shape;446;p40"/>
          <p:cNvSpPr txBox="1"/>
          <p:nvPr/>
        </p:nvSpPr>
        <p:spPr>
          <a:xfrm>
            <a:off x="755576" y="4836813"/>
            <a:ext cx="2034300" cy="35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94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Grid points</a:t>
            </a:r>
            <a:endParaRPr/>
          </a:p>
        </p:txBody>
      </p:sp>
      <p:sp>
        <p:nvSpPr>
          <p:cNvPr id="447" name="Google Shape;447;p40"/>
          <p:cNvSpPr/>
          <p:nvPr/>
        </p:nvSpPr>
        <p:spPr>
          <a:xfrm>
            <a:off x="554964" y="5351406"/>
            <a:ext cx="144000" cy="144000"/>
          </a:xfrm>
          <a:prstGeom prst="ellipse">
            <a:avLst/>
          </a:prstGeom>
          <a:solidFill>
            <a:srgbClr val="00B0F0"/>
          </a:solidFill>
          <a:ln w="9525" cap="flat" cmpd="sng">
            <a:solidFill>
              <a:srgbClr val="00863D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Times New Roman"/>
              <a:buNone/>
            </a:pPr>
            <a:endParaRPr sz="2800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48" name="Google Shape;448;p40"/>
          <p:cNvSpPr txBox="1"/>
          <p:nvPr/>
        </p:nvSpPr>
        <p:spPr>
          <a:xfrm>
            <a:off x="767035" y="5247051"/>
            <a:ext cx="2034300" cy="61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94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Selected grid point</a:t>
            </a:r>
            <a:endParaRPr/>
          </a:p>
        </p:txBody>
      </p:sp>
      <p:sp>
        <p:nvSpPr>
          <p:cNvPr id="449" name="Google Shape;449;p40"/>
          <p:cNvSpPr/>
          <p:nvPr/>
        </p:nvSpPr>
        <p:spPr>
          <a:xfrm>
            <a:off x="2755314" y="4842110"/>
            <a:ext cx="321000" cy="321000"/>
          </a:xfrm>
          <a:prstGeom prst="ellipse">
            <a:avLst/>
          </a:prstGeom>
          <a:noFill/>
          <a:ln w="38100" cap="flat" cmpd="sng">
            <a:solidFill>
              <a:srgbClr val="00B0F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Times New Roman"/>
              <a:buNone/>
            </a:pPr>
            <a:endParaRPr sz="2800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50" name="Google Shape;450;p40"/>
          <p:cNvSpPr txBox="1"/>
          <p:nvPr/>
        </p:nvSpPr>
        <p:spPr>
          <a:xfrm>
            <a:off x="3215615" y="4826248"/>
            <a:ext cx="2034300" cy="35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94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Local region</a:t>
            </a:r>
            <a:endParaRPr/>
          </a:p>
        </p:txBody>
      </p:sp>
      <p:sp>
        <p:nvSpPr>
          <p:cNvPr id="451" name="Google Shape;451;p40"/>
          <p:cNvSpPr/>
          <p:nvPr/>
        </p:nvSpPr>
        <p:spPr>
          <a:xfrm>
            <a:off x="2843808" y="5407906"/>
            <a:ext cx="144000" cy="124800"/>
          </a:xfrm>
          <a:prstGeom prst="triangle">
            <a:avLst>
              <a:gd name="adj" fmla="val 50000"/>
            </a:avLst>
          </a:prstGeom>
          <a:solidFill>
            <a:srgbClr val="FFFFFF"/>
          </a:solidFill>
          <a:ln w="1905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Times New Roman"/>
              <a:buNone/>
            </a:pPr>
            <a:endParaRPr sz="2800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52" name="Google Shape;452;p40"/>
          <p:cNvSpPr/>
          <p:nvPr/>
        </p:nvSpPr>
        <p:spPr>
          <a:xfrm>
            <a:off x="2828302" y="5797720"/>
            <a:ext cx="144000" cy="124800"/>
          </a:xfrm>
          <a:prstGeom prst="triangle">
            <a:avLst>
              <a:gd name="adj" fmla="val 50000"/>
            </a:avLst>
          </a:prstGeom>
          <a:solidFill>
            <a:srgbClr val="FF0000"/>
          </a:solidFill>
          <a:ln w="1905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Times New Roman"/>
              <a:buNone/>
            </a:pPr>
            <a:endParaRPr sz="2800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53" name="Google Shape;453;p40"/>
          <p:cNvSpPr txBox="1"/>
          <p:nvPr/>
        </p:nvSpPr>
        <p:spPr>
          <a:xfrm>
            <a:off x="3215615" y="5301214"/>
            <a:ext cx="2034300" cy="35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94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Observation</a:t>
            </a:r>
            <a:endParaRPr/>
          </a:p>
        </p:txBody>
      </p:sp>
      <p:sp>
        <p:nvSpPr>
          <p:cNvPr id="454" name="Google Shape;454;p40"/>
          <p:cNvSpPr txBox="1"/>
          <p:nvPr/>
        </p:nvSpPr>
        <p:spPr>
          <a:xfrm>
            <a:off x="3215615" y="5717071"/>
            <a:ext cx="2034300" cy="61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94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Selected observation</a:t>
            </a:r>
            <a:endParaRPr/>
          </a:p>
        </p:txBody>
      </p:sp>
      <p:sp>
        <p:nvSpPr>
          <p:cNvPr id="455" name="Google Shape;455;p40"/>
          <p:cNvSpPr txBox="1"/>
          <p:nvPr/>
        </p:nvSpPr>
        <p:spPr>
          <a:xfrm>
            <a:off x="3607531" y="3047153"/>
            <a:ext cx="1656300" cy="87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94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Observation only used in second region</a:t>
            </a:r>
            <a:endParaRPr/>
          </a:p>
        </p:txBody>
      </p:sp>
      <p:cxnSp>
        <p:nvCxnSpPr>
          <p:cNvPr id="456" name="Google Shape;456;p40"/>
          <p:cNvCxnSpPr>
            <a:endCxn id="344" idx="5"/>
          </p:cNvCxnSpPr>
          <p:nvPr/>
        </p:nvCxnSpPr>
        <p:spPr>
          <a:xfrm flipH="1">
            <a:off x="2699778" y="2112189"/>
            <a:ext cx="933600" cy="1269600"/>
          </a:xfrm>
          <a:prstGeom prst="straightConnector1">
            <a:avLst/>
          </a:prstGeom>
          <a:solidFill>
            <a:schemeClr val="accent1"/>
          </a:solidFill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triangle" w="med" len="med"/>
          </a:ln>
        </p:spPr>
      </p:cxnSp>
      <p:cxnSp>
        <p:nvCxnSpPr>
          <p:cNvPr id="457" name="Google Shape;457;p40"/>
          <p:cNvCxnSpPr>
            <a:endCxn id="345" idx="5"/>
          </p:cNvCxnSpPr>
          <p:nvPr/>
        </p:nvCxnSpPr>
        <p:spPr>
          <a:xfrm rot="10800000">
            <a:off x="2897799" y="3348391"/>
            <a:ext cx="772800" cy="114300"/>
          </a:xfrm>
          <a:prstGeom prst="straightConnector1">
            <a:avLst/>
          </a:prstGeom>
          <a:solidFill>
            <a:schemeClr val="accent1"/>
          </a:solidFill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triangle" w="med" len="med"/>
          </a:ln>
        </p:spPr>
      </p:cxnSp>
      <p:sp>
        <p:nvSpPr>
          <p:cNvPr id="458" name="Google Shape;458;p40"/>
          <p:cNvSpPr/>
          <p:nvPr/>
        </p:nvSpPr>
        <p:spPr>
          <a:xfrm>
            <a:off x="7488322" y="3319389"/>
            <a:ext cx="144000" cy="124800"/>
          </a:xfrm>
          <a:prstGeom prst="triangle">
            <a:avLst>
              <a:gd name="adj" fmla="val 50000"/>
            </a:avLst>
          </a:prstGeom>
          <a:solidFill>
            <a:srgbClr val="FF0000"/>
          </a:solidFill>
          <a:ln w="1905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Times New Roman"/>
              <a:buNone/>
            </a:pPr>
            <a:endParaRPr sz="2800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459" name="Google Shape;459;p40"/>
          <p:cNvCxnSpPr>
            <a:endCxn id="458" idx="1"/>
          </p:cNvCxnSpPr>
          <p:nvPr/>
        </p:nvCxnSpPr>
        <p:spPr>
          <a:xfrm>
            <a:off x="4971322" y="2143989"/>
            <a:ext cx="2553000" cy="1237800"/>
          </a:xfrm>
          <a:prstGeom prst="straightConnector1">
            <a:avLst/>
          </a:prstGeom>
          <a:solidFill>
            <a:schemeClr val="accent1"/>
          </a:solidFill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triangle" w="med" len="med"/>
          </a:ln>
        </p:spPr>
      </p:cxnSp>
      <p:sp>
        <p:nvSpPr>
          <p:cNvPr id="460" name="Google Shape;460;p40"/>
          <p:cNvSpPr/>
          <p:nvPr/>
        </p:nvSpPr>
        <p:spPr>
          <a:xfrm>
            <a:off x="4862648" y="3349533"/>
            <a:ext cx="3570515" cy="1360313"/>
          </a:xfrm>
          <a:custGeom>
            <a:avLst/>
            <a:gdLst/>
            <a:ahLst/>
            <a:cxnLst/>
            <a:rect l="l" t="t" r="r" b="b"/>
            <a:pathLst>
              <a:path w="3570515" h="1360313" extrusionOk="0">
                <a:moveTo>
                  <a:pt x="0" y="572588"/>
                </a:moveTo>
                <a:cubicBezTo>
                  <a:pt x="273957" y="921292"/>
                  <a:pt x="366396" y="1019765"/>
                  <a:pt x="808265" y="1203416"/>
                </a:cubicBezTo>
                <a:cubicBezTo>
                  <a:pt x="1250134" y="1387067"/>
                  <a:pt x="2363018" y="1394369"/>
                  <a:pt x="2822667" y="1303020"/>
                </a:cubicBezTo>
                <a:cubicBezTo>
                  <a:pt x="3282316" y="1211671"/>
                  <a:pt x="3612607" y="1000760"/>
                  <a:pt x="3566161" y="655320"/>
                </a:cubicBezTo>
                <a:cubicBezTo>
                  <a:pt x="3519715" y="309880"/>
                  <a:pt x="3226640" y="40708"/>
                  <a:pt x="2943089" y="0"/>
                </a:cubicBezTo>
              </a:path>
            </a:pathLst>
          </a:custGeom>
          <a:noFill/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Times New Roman"/>
              <a:buNone/>
            </a:pPr>
            <a:endParaRPr sz="2800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61" name="Google Shape;461;p40"/>
          <p:cNvSpPr txBox="1"/>
          <p:nvPr/>
        </p:nvSpPr>
        <p:spPr>
          <a:xfrm>
            <a:off x="5268542" y="5347380"/>
            <a:ext cx="3556800" cy="61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94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 b="1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Note</a:t>
            </a:r>
            <a:r>
              <a:rPr lang="en-GB" sz="18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: Each observation is used in multiple local regions</a:t>
            </a:r>
            <a:endParaRPr/>
          </a:p>
        </p:txBody>
      </p:sp>
      <p:sp>
        <p:nvSpPr>
          <p:cNvPr id="462" name="Google Shape;462;p40"/>
          <p:cNvSpPr txBox="1"/>
          <p:nvPr/>
        </p:nvSpPr>
        <p:spPr>
          <a:xfrm>
            <a:off x="5159750" y="5001975"/>
            <a:ext cx="3711900" cy="1132200"/>
          </a:xfrm>
          <a:prstGeom prst="rect">
            <a:avLst/>
          </a:prstGeom>
          <a:solidFill>
            <a:srgbClr val="FFFFFF"/>
          </a:solidFill>
          <a:ln w="1905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17500" algn="l" rtl="0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en-GB"/>
              <a:t>Easily parallelizable</a:t>
            </a:r>
            <a:endParaRPr/>
          </a:p>
          <a:p>
            <a:pPr marL="457200" lvl="0" indent="-317500" algn="l" rtl="0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en-GB"/>
              <a:t>Computationally cheaper than standard EnKF</a:t>
            </a:r>
            <a:endParaRPr/>
          </a:p>
          <a:p>
            <a:pPr marL="457200" lvl="0" indent="-317500" algn="l" rtl="0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en-GB"/>
              <a:t>Fewer ensemble members needed</a:t>
            </a:r>
            <a:endParaRPr/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0" name="Google Shape;530;p49"/>
          <p:cNvSpPr txBox="1">
            <a:spLocks noGrp="1"/>
          </p:cNvSpPr>
          <p:nvPr>
            <p:ph type="title"/>
          </p:nvPr>
        </p:nvSpPr>
        <p:spPr>
          <a:xfrm>
            <a:off x="395536" y="260648"/>
            <a:ext cx="7772400" cy="6762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Data Assimilation</a:t>
            </a:r>
            <a:endParaRPr/>
          </a:p>
        </p:txBody>
      </p:sp>
      <p:sp>
        <p:nvSpPr>
          <p:cNvPr id="531" name="Google Shape;531;p49"/>
          <p:cNvSpPr txBox="1">
            <a:spLocks noGrp="1"/>
          </p:cNvSpPr>
          <p:nvPr>
            <p:ph type="body" idx="1"/>
          </p:nvPr>
        </p:nvSpPr>
        <p:spPr>
          <a:xfrm>
            <a:off x="395536" y="1196752"/>
            <a:ext cx="8496900" cy="4680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lvl="0" indent="-342900" algn="l" rtl="0">
              <a:spcBef>
                <a:spcPts val="360"/>
              </a:spcBef>
              <a:spcAft>
                <a:spcPts val="0"/>
              </a:spcAft>
              <a:buSzPts val="1800"/>
              <a:buChar char="•"/>
            </a:pPr>
            <a:r>
              <a:rPr lang="en-GB"/>
              <a:t>AENeAS aims to assimilate </a:t>
            </a:r>
            <a:r>
              <a:rPr lang="en-GB" b="1"/>
              <a:t>all </a:t>
            </a:r>
            <a:r>
              <a:rPr lang="en-GB"/>
              <a:t>available data which can provide information of the ionosphere or thermosphere in a rigorous, self-consistent way</a:t>
            </a:r>
            <a:endParaRPr/>
          </a:p>
          <a:p>
            <a:pPr marL="45720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/>
          </a:p>
          <a:p>
            <a:pPr marL="457200" lvl="0" indent="-342900" algn="l" rtl="0">
              <a:spcBef>
                <a:spcPts val="360"/>
              </a:spcBef>
              <a:spcAft>
                <a:spcPts val="0"/>
              </a:spcAft>
              <a:buSzPts val="1800"/>
              <a:buChar char="•"/>
            </a:pPr>
            <a:r>
              <a:rPr lang="en-GB"/>
              <a:t>Currently assimilates:</a:t>
            </a:r>
            <a:endParaRPr/>
          </a:p>
          <a:p>
            <a:pPr marL="914400" lvl="1" indent="-342900" algn="l" rtl="0">
              <a:spcBef>
                <a:spcPts val="0"/>
              </a:spcBef>
              <a:spcAft>
                <a:spcPts val="0"/>
              </a:spcAft>
              <a:buSzPts val="1800"/>
              <a:buChar char="•"/>
            </a:pPr>
            <a:r>
              <a:rPr lang="en-GB"/>
              <a:t>Total Electron Content (TEC)</a:t>
            </a:r>
            <a:endParaRPr/>
          </a:p>
          <a:p>
            <a:pPr marL="1371600" lvl="2" indent="-342900" algn="l" rtl="0">
              <a:spcBef>
                <a:spcPts val="0"/>
              </a:spcBef>
              <a:spcAft>
                <a:spcPts val="0"/>
              </a:spcAft>
              <a:buSzPts val="1800"/>
              <a:buChar char="•"/>
            </a:pPr>
            <a:r>
              <a:rPr lang="en-GB"/>
              <a:t>From GNSS satellites (slant)</a:t>
            </a:r>
            <a:endParaRPr/>
          </a:p>
          <a:p>
            <a:pPr marL="1371600" lvl="2" indent="-342900" algn="l" rtl="0">
              <a:spcBef>
                <a:spcPts val="0"/>
              </a:spcBef>
              <a:spcAft>
                <a:spcPts val="0"/>
              </a:spcAft>
              <a:buSzPts val="1800"/>
              <a:buChar char="•"/>
            </a:pPr>
            <a:r>
              <a:rPr lang="en-GB"/>
              <a:t>From altimeter satellites (vertical)</a:t>
            </a:r>
            <a:endParaRPr/>
          </a:p>
          <a:p>
            <a:pPr marL="1371600" lvl="2" indent="-342900" algn="l" rtl="0">
              <a:spcBef>
                <a:spcPts val="0"/>
              </a:spcBef>
              <a:spcAft>
                <a:spcPts val="0"/>
              </a:spcAft>
              <a:buSzPts val="1800"/>
              <a:buChar char="•"/>
            </a:pPr>
            <a:r>
              <a:rPr lang="en-GB"/>
              <a:t>From radio occultation satellites (slant)</a:t>
            </a:r>
            <a:endParaRPr/>
          </a:p>
          <a:p>
            <a:pPr marL="45720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/>
          </a:p>
          <a:p>
            <a:pPr marL="457200" lvl="0" indent="-342900" algn="l" rtl="0">
              <a:spcBef>
                <a:spcPts val="360"/>
              </a:spcBef>
              <a:spcAft>
                <a:spcPts val="0"/>
              </a:spcAft>
              <a:buSzPts val="1800"/>
              <a:buChar char="•"/>
            </a:pPr>
            <a:r>
              <a:rPr lang="en-GB"/>
              <a:t>Assimilation of vertical profiles from ionosondes (true heights) expected August 2019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0" name="Google Shape;650;p65"/>
          <p:cNvSpPr txBox="1">
            <a:spLocks noGrp="1"/>
          </p:cNvSpPr>
          <p:nvPr>
            <p:ph type="title"/>
          </p:nvPr>
        </p:nvSpPr>
        <p:spPr>
          <a:xfrm>
            <a:off x="395536" y="260648"/>
            <a:ext cx="7772400" cy="6762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AENeAS forecast t+0hrs</a:t>
            </a:r>
            <a:endParaRPr/>
          </a:p>
        </p:txBody>
      </p:sp>
      <p:pic>
        <p:nvPicPr>
          <p:cNvPr id="651" name="Google Shape;651;p65"/>
          <p:cNvPicPr preferRelativeResize="0"/>
          <p:nvPr/>
        </p:nvPicPr>
        <p:blipFill rotWithShape="1">
          <a:blip r:embed="rId3">
            <a:alphaModFix/>
          </a:blip>
          <a:srcRect b="24482"/>
          <a:stretch/>
        </p:blipFill>
        <p:spPr>
          <a:xfrm>
            <a:off x="0" y="1826000"/>
            <a:ext cx="4500125" cy="2548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52" name="Google Shape;652;p65"/>
          <p:cNvPicPr preferRelativeResize="0"/>
          <p:nvPr/>
        </p:nvPicPr>
        <p:blipFill rotWithShape="1">
          <a:blip r:embed="rId4">
            <a:alphaModFix/>
          </a:blip>
          <a:srcRect b="17416"/>
          <a:stretch/>
        </p:blipFill>
        <p:spPr>
          <a:xfrm>
            <a:off x="4500125" y="1825975"/>
            <a:ext cx="4643875" cy="2876335"/>
          </a:xfrm>
          <a:prstGeom prst="rect">
            <a:avLst/>
          </a:prstGeom>
          <a:noFill/>
          <a:ln>
            <a:noFill/>
          </a:ln>
        </p:spPr>
      </p:pic>
      <p:pic>
        <p:nvPicPr>
          <p:cNvPr id="653" name="Google Shape;653;p65"/>
          <p:cNvPicPr preferRelativeResize="0"/>
          <p:nvPr/>
        </p:nvPicPr>
        <p:blipFill rotWithShape="1">
          <a:blip r:embed="rId3">
            <a:alphaModFix/>
          </a:blip>
          <a:srcRect t="79964"/>
          <a:stretch/>
        </p:blipFill>
        <p:spPr>
          <a:xfrm>
            <a:off x="2246575" y="4677250"/>
            <a:ext cx="4500125" cy="676199"/>
          </a:xfrm>
          <a:prstGeom prst="rect">
            <a:avLst/>
          </a:prstGeom>
          <a:noFill/>
          <a:ln>
            <a:noFill/>
          </a:ln>
        </p:spPr>
      </p:pic>
      <p:sp>
        <p:nvSpPr>
          <p:cNvPr id="654" name="Google Shape;654;p65"/>
          <p:cNvSpPr txBox="1"/>
          <p:nvPr/>
        </p:nvSpPr>
        <p:spPr>
          <a:xfrm>
            <a:off x="1840650" y="1916825"/>
            <a:ext cx="908100" cy="39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AENeAS</a:t>
            </a:r>
            <a:endParaRPr/>
          </a:p>
        </p:txBody>
      </p:sp>
      <p:sp>
        <p:nvSpPr>
          <p:cNvPr id="655" name="Google Shape;655;p65"/>
          <p:cNvSpPr txBox="1"/>
          <p:nvPr/>
        </p:nvSpPr>
        <p:spPr>
          <a:xfrm>
            <a:off x="6746700" y="1916825"/>
            <a:ext cx="908100" cy="39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IGS</a:t>
            </a:r>
            <a:endParaRPr/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1" name="Google Shape;661;p66"/>
          <p:cNvPicPr preferRelativeResize="0"/>
          <p:nvPr/>
        </p:nvPicPr>
        <p:blipFill rotWithShape="1">
          <a:blip r:embed="rId3">
            <a:alphaModFix/>
          </a:blip>
          <a:srcRect b="24190"/>
          <a:stretch/>
        </p:blipFill>
        <p:spPr>
          <a:xfrm>
            <a:off x="0" y="1925301"/>
            <a:ext cx="4572000" cy="2599574"/>
          </a:xfrm>
          <a:prstGeom prst="rect">
            <a:avLst/>
          </a:prstGeom>
          <a:noFill/>
          <a:ln>
            <a:noFill/>
          </a:ln>
        </p:spPr>
      </p:pic>
      <p:sp>
        <p:nvSpPr>
          <p:cNvPr id="662" name="Google Shape;662;p66"/>
          <p:cNvSpPr txBox="1">
            <a:spLocks noGrp="1"/>
          </p:cNvSpPr>
          <p:nvPr>
            <p:ph type="title"/>
          </p:nvPr>
        </p:nvSpPr>
        <p:spPr>
          <a:xfrm>
            <a:off x="395536" y="260648"/>
            <a:ext cx="7772400" cy="6762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AENeAS forecast t+2hrs</a:t>
            </a:r>
            <a:endParaRPr/>
          </a:p>
        </p:txBody>
      </p:sp>
      <p:pic>
        <p:nvPicPr>
          <p:cNvPr id="663" name="Google Shape;663;p66"/>
          <p:cNvPicPr preferRelativeResize="0"/>
          <p:nvPr/>
        </p:nvPicPr>
        <p:blipFill rotWithShape="1">
          <a:blip r:embed="rId4">
            <a:alphaModFix/>
          </a:blip>
          <a:srcRect t="79964"/>
          <a:stretch/>
        </p:blipFill>
        <p:spPr>
          <a:xfrm>
            <a:off x="2246575" y="4677250"/>
            <a:ext cx="4500125" cy="676199"/>
          </a:xfrm>
          <a:prstGeom prst="rect">
            <a:avLst/>
          </a:prstGeom>
          <a:noFill/>
          <a:ln>
            <a:noFill/>
          </a:ln>
        </p:spPr>
      </p:pic>
      <p:sp>
        <p:nvSpPr>
          <p:cNvPr id="664" name="Google Shape;664;p66"/>
          <p:cNvSpPr txBox="1"/>
          <p:nvPr/>
        </p:nvSpPr>
        <p:spPr>
          <a:xfrm>
            <a:off x="1840650" y="1916825"/>
            <a:ext cx="908100" cy="39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AENeAS</a:t>
            </a:r>
            <a:endParaRPr/>
          </a:p>
        </p:txBody>
      </p:sp>
      <p:pic>
        <p:nvPicPr>
          <p:cNvPr id="665" name="Google Shape;665;p66"/>
          <p:cNvPicPr preferRelativeResize="0"/>
          <p:nvPr/>
        </p:nvPicPr>
        <p:blipFill rotWithShape="1">
          <a:blip r:embed="rId5">
            <a:alphaModFix/>
          </a:blip>
          <a:srcRect b="24676"/>
          <a:stretch/>
        </p:blipFill>
        <p:spPr>
          <a:xfrm>
            <a:off x="4500125" y="1901324"/>
            <a:ext cx="4643875" cy="2623550"/>
          </a:xfrm>
          <a:prstGeom prst="rect">
            <a:avLst/>
          </a:prstGeom>
          <a:noFill/>
          <a:ln>
            <a:noFill/>
          </a:ln>
        </p:spPr>
      </p:pic>
      <p:sp>
        <p:nvSpPr>
          <p:cNvPr id="666" name="Google Shape;666;p66"/>
          <p:cNvSpPr txBox="1"/>
          <p:nvPr/>
        </p:nvSpPr>
        <p:spPr>
          <a:xfrm>
            <a:off x="6682500" y="1916825"/>
            <a:ext cx="908100" cy="39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IGS</a:t>
            </a:r>
            <a:endParaRPr/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2" name="Google Shape;672;p67"/>
          <p:cNvPicPr preferRelativeResize="0"/>
          <p:nvPr/>
        </p:nvPicPr>
        <p:blipFill rotWithShape="1">
          <a:blip r:embed="rId3">
            <a:alphaModFix/>
          </a:blip>
          <a:srcRect b="23295"/>
          <a:stretch/>
        </p:blipFill>
        <p:spPr>
          <a:xfrm>
            <a:off x="44638" y="1935875"/>
            <a:ext cx="4500125" cy="2588756"/>
          </a:xfrm>
          <a:prstGeom prst="rect">
            <a:avLst/>
          </a:prstGeom>
          <a:noFill/>
          <a:ln>
            <a:noFill/>
          </a:ln>
        </p:spPr>
      </p:pic>
      <p:sp>
        <p:nvSpPr>
          <p:cNvPr id="673" name="Google Shape;673;p67"/>
          <p:cNvSpPr txBox="1">
            <a:spLocks noGrp="1"/>
          </p:cNvSpPr>
          <p:nvPr>
            <p:ph type="title"/>
          </p:nvPr>
        </p:nvSpPr>
        <p:spPr>
          <a:xfrm>
            <a:off x="395536" y="260648"/>
            <a:ext cx="7772400" cy="6762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AENeAS forecast t+4hrs</a:t>
            </a:r>
            <a:endParaRPr/>
          </a:p>
        </p:txBody>
      </p:sp>
      <p:pic>
        <p:nvPicPr>
          <p:cNvPr id="674" name="Google Shape;674;p67"/>
          <p:cNvPicPr preferRelativeResize="0"/>
          <p:nvPr/>
        </p:nvPicPr>
        <p:blipFill rotWithShape="1">
          <a:blip r:embed="rId4">
            <a:alphaModFix/>
          </a:blip>
          <a:srcRect t="79964"/>
          <a:stretch/>
        </p:blipFill>
        <p:spPr>
          <a:xfrm>
            <a:off x="2246575" y="4677250"/>
            <a:ext cx="4500125" cy="676199"/>
          </a:xfrm>
          <a:prstGeom prst="rect">
            <a:avLst/>
          </a:prstGeom>
          <a:noFill/>
          <a:ln>
            <a:noFill/>
          </a:ln>
        </p:spPr>
      </p:pic>
      <p:sp>
        <p:nvSpPr>
          <p:cNvPr id="675" name="Google Shape;675;p67"/>
          <p:cNvSpPr txBox="1"/>
          <p:nvPr/>
        </p:nvSpPr>
        <p:spPr>
          <a:xfrm>
            <a:off x="1840650" y="1916825"/>
            <a:ext cx="908100" cy="39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AENeAS</a:t>
            </a:r>
            <a:endParaRPr/>
          </a:p>
        </p:txBody>
      </p:sp>
      <p:pic>
        <p:nvPicPr>
          <p:cNvPr id="676" name="Google Shape;676;p67"/>
          <p:cNvPicPr preferRelativeResize="0"/>
          <p:nvPr/>
        </p:nvPicPr>
        <p:blipFill rotWithShape="1">
          <a:blip r:embed="rId5">
            <a:alphaModFix/>
          </a:blip>
          <a:srcRect b="24190"/>
          <a:stretch/>
        </p:blipFill>
        <p:spPr>
          <a:xfrm>
            <a:off x="4530675" y="1901575"/>
            <a:ext cx="4613323" cy="2623050"/>
          </a:xfrm>
          <a:prstGeom prst="rect">
            <a:avLst/>
          </a:prstGeom>
          <a:noFill/>
          <a:ln>
            <a:noFill/>
          </a:ln>
        </p:spPr>
      </p:pic>
      <p:sp>
        <p:nvSpPr>
          <p:cNvPr id="677" name="Google Shape;677;p67"/>
          <p:cNvSpPr txBox="1"/>
          <p:nvPr/>
        </p:nvSpPr>
        <p:spPr>
          <a:xfrm>
            <a:off x="6682500" y="1916825"/>
            <a:ext cx="908100" cy="39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IGS</a:t>
            </a:r>
            <a:endParaRPr/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3" name="Google Shape;683;p68"/>
          <p:cNvPicPr preferRelativeResize="0"/>
          <p:nvPr/>
        </p:nvPicPr>
        <p:blipFill rotWithShape="1">
          <a:blip r:embed="rId3">
            <a:alphaModFix/>
          </a:blip>
          <a:srcRect b="23745"/>
          <a:stretch/>
        </p:blipFill>
        <p:spPr>
          <a:xfrm>
            <a:off x="4375" y="1971046"/>
            <a:ext cx="4500125" cy="2573730"/>
          </a:xfrm>
          <a:prstGeom prst="rect">
            <a:avLst/>
          </a:prstGeom>
          <a:noFill/>
          <a:ln>
            <a:noFill/>
          </a:ln>
        </p:spPr>
      </p:pic>
      <p:sp>
        <p:nvSpPr>
          <p:cNvPr id="684" name="Google Shape;684;p68"/>
          <p:cNvSpPr txBox="1">
            <a:spLocks noGrp="1"/>
          </p:cNvSpPr>
          <p:nvPr>
            <p:ph type="title"/>
          </p:nvPr>
        </p:nvSpPr>
        <p:spPr>
          <a:xfrm>
            <a:off x="395536" y="260648"/>
            <a:ext cx="7772400" cy="6762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AENeAS forecast t+6hrs</a:t>
            </a:r>
            <a:endParaRPr/>
          </a:p>
        </p:txBody>
      </p:sp>
      <p:pic>
        <p:nvPicPr>
          <p:cNvPr id="685" name="Google Shape;685;p68"/>
          <p:cNvPicPr preferRelativeResize="0"/>
          <p:nvPr/>
        </p:nvPicPr>
        <p:blipFill rotWithShape="1">
          <a:blip r:embed="rId4">
            <a:alphaModFix/>
          </a:blip>
          <a:srcRect t="79964"/>
          <a:stretch/>
        </p:blipFill>
        <p:spPr>
          <a:xfrm>
            <a:off x="2246575" y="4677250"/>
            <a:ext cx="4500125" cy="676199"/>
          </a:xfrm>
          <a:prstGeom prst="rect">
            <a:avLst/>
          </a:prstGeom>
          <a:noFill/>
          <a:ln>
            <a:noFill/>
          </a:ln>
        </p:spPr>
      </p:pic>
      <p:sp>
        <p:nvSpPr>
          <p:cNvPr id="686" name="Google Shape;686;p68"/>
          <p:cNvSpPr txBox="1"/>
          <p:nvPr/>
        </p:nvSpPr>
        <p:spPr>
          <a:xfrm>
            <a:off x="1840650" y="1916825"/>
            <a:ext cx="908100" cy="39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AENeAS</a:t>
            </a:r>
            <a:endParaRPr/>
          </a:p>
        </p:txBody>
      </p:sp>
      <p:pic>
        <p:nvPicPr>
          <p:cNvPr id="687" name="Google Shape;687;p68"/>
          <p:cNvPicPr preferRelativeResize="0"/>
          <p:nvPr/>
        </p:nvPicPr>
        <p:blipFill rotWithShape="1">
          <a:blip r:embed="rId5">
            <a:alphaModFix/>
          </a:blip>
          <a:srcRect b="23745"/>
          <a:stretch/>
        </p:blipFill>
        <p:spPr>
          <a:xfrm>
            <a:off x="4487175" y="1881425"/>
            <a:ext cx="4656826" cy="2663348"/>
          </a:xfrm>
          <a:prstGeom prst="rect">
            <a:avLst/>
          </a:prstGeom>
          <a:noFill/>
          <a:ln>
            <a:noFill/>
          </a:ln>
        </p:spPr>
      </p:pic>
      <p:sp>
        <p:nvSpPr>
          <p:cNvPr id="688" name="Google Shape;688;p68"/>
          <p:cNvSpPr txBox="1"/>
          <p:nvPr/>
        </p:nvSpPr>
        <p:spPr>
          <a:xfrm>
            <a:off x="6682500" y="1916825"/>
            <a:ext cx="908100" cy="39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IGS</a:t>
            </a:r>
            <a:endParaRPr/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4" name="Google Shape;694;p69"/>
          <p:cNvPicPr preferRelativeResize="0"/>
          <p:nvPr/>
        </p:nvPicPr>
        <p:blipFill rotWithShape="1">
          <a:blip r:embed="rId3">
            <a:alphaModFix/>
          </a:blip>
          <a:srcRect b="23745"/>
          <a:stretch/>
        </p:blipFill>
        <p:spPr>
          <a:xfrm>
            <a:off x="-11825" y="1855725"/>
            <a:ext cx="4613050" cy="2638325"/>
          </a:xfrm>
          <a:prstGeom prst="rect">
            <a:avLst/>
          </a:prstGeom>
          <a:noFill/>
          <a:ln>
            <a:noFill/>
          </a:ln>
        </p:spPr>
      </p:pic>
      <p:sp>
        <p:nvSpPr>
          <p:cNvPr id="695" name="Google Shape;695;p69"/>
          <p:cNvSpPr txBox="1">
            <a:spLocks noGrp="1"/>
          </p:cNvSpPr>
          <p:nvPr>
            <p:ph type="title"/>
          </p:nvPr>
        </p:nvSpPr>
        <p:spPr>
          <a:xfrm>
            <a:off x="395536" y="260648"/>
            <a:ext cx="7772400" cy="6762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AENeAS forecast t+8hrs</a:t>
            </a:r>
            <a:endParaRPr/>
          </a:p>
        </p:txBody>
      </p:sp>
      <p:pic>
        <p:nvPicPr>
          <p:cNvPr id="696" name="Google Shape;696;p69"/>
          <p:cNvPicPr preferRelativeResize="0"/>
          <p:nvPr/>
        </p:nvPicPr>
        <p:blipFill rotWithShape="1">
          <a:blip r:embed="rId4">
            <a:alphaModFix/>
          </a:blip>
          <a:srcRect t="79964"/>
          <a:stretch/>
        </p:blipFill>
        <p:spPr>
          <a:xfrm>
            <a:off x="2246575" y="4677250"/>
            <a:ext cx="4500125" cy="676199"/>
          </a:xfrm>
          <a:prstGeom prst="rect">
            <a:avLst/>
          </a:prstGeom>
          <a:noFill/>
          <a:ln>
            <a:noFill/>
          </a:ln>
        </p:spPr>
      </p:pic>
      <p:sp>
        <p:nvSpPr>
          <p:cNvPr id="697" name="Google Shape;697;p69"/>
          <p:cNvSpPr txBox="1"/>
          <p:nvPr/>
        </p:nvSpPr>
        <p:spPr>
          <a:xfrm>
            <a:off x="1840650" y="1916825"/>
            <a:ext cx="908100" cy="39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AENeAS</a:t>
            </a:r>
            <a:endParaRPr/>
          </a:p>
        </p:txBody>
      </p:sp>
      <p:pic>
        <p:nvPicPr>
          <p:cNvPr id="698" name="Google Shape;698;p69"/>
          <p:cNvPicPr preferRelativeResize="0"/>
          <p:nvPr/>
        </p:nvPicPr>
        <p:blipFill rotWithShape="1">
          <a:blip r:embed="rId5">
            <a:alphaModFix/>
          </a:blip>
          <a:srcRect b="24981"/>
          <a:stretch/>
        </p:blipFill>
        <p:spPr>
          <a:xfrm>
            <a:off x="4454950" y="1855725"/>
            <a:ext cx="4689048" cy="2638325"/>
          </a:xfrm>
          <a:prstGeom prst="rect">
            <a:avLst/>
          </a:prstGeom>
          <a:noFill/>
          <a:ln>
            <a:noFill/>
          </a:ln>
        </p:spPr>
      </p:pic>
      <p:sp>
        <p:nvSpPr>
          <p:cNvPr id="699" name="Google Shape;699;p69"/>
          <p:cNvSpPr txBox="1"/>
          <p:nvPr/>
        </p:nvSpPr>
        <p:spPr>
          <a:xfrm>
            <a:off x="6682500" y="1916825"/>
            <a:ext cx="908100" cy="39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IGS</a:t>
            </a:r>
            <a:endParaRPr/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5" name="Google Shape;705;p70"/>
          <p:cNvPicPr preferRelativeResize="0"/>
          <p:nvPr/>
        </p:nvPicPr>
        <p:blipFill rotWithShape="1">
          <a:blip r:embed="rId3">
            <a:alphaModFix/>
          </a:blip>
          <a:srcRect b="22851"/>
          <a:stretch/>
        </p:blipFill>
        <p:spPr>
          <a:xfrm>
            <a:off x="-9275" y="1916825"/>
            <a:ext cx="4607947" cy="2666124"/>
          </a:xfrm>
          <a:prstGeom prst="rect">
            <a:avLst/>
          </a:prstGeom>
          <a:noFill/>
          <a:ln>
            <a:noFill/>
          </a:ln>
        </p:spPr>
      </p:pic>
      <p:sp>
        <p:nvSpPr>
          <p:cNvPr id="706" name="Google Shape;706;p70"/>
          <p:cNvSpPr txBox="1">
            <a:spLocks noGrp="1"/>
          </p:cNvSpPr>
          <p:nvPr>
            <p:ph type="title"/>
          </p:nvPr>
        </p:nvSpPr>
        <p:spPr>
          <a:xfrm>
            <a:off x="395536" y="260648"/>
            <a:ext cx="7772400" cy="6762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AENeAS forecast t+10hrs</a:t>
            </a:r>
            <a:endParaRPr/>
          </a:p>
        </p:txBody>
      </p:sp>
      <p:pic>
        <p:nvPicPr>
          <p:cNvPr id="707" name="Google Shape;707;p70"/>
          <p:cNvPicPr preferRelativeResize="0"/>
          <p:nvPr/>
        </p:nvPicPr>
        <p:blipFill rotWithShape="1">
          <a:blip r:embed="rId4">
            <a:alphaModFix/>
          </a:blip>
          <a:srcRect t="79964"/>
          <a:stretch/>
        </p:blipFill>
        <p:spPr>
          <a:xfrm>
            <a:off x="2246575" y="4677250"/>
            <a:ext cx="4500125" cy="676199"/>
          </a:xfrm>
          <a:prstGeom prst="rect">
            <a:avLst/>
          </a:prstGeom>
          <a:noFill/>
          <a:ln>
            <a:noFill/>
          </a:ln>
        </p:spPr>
      </p:pic>
      <p:sp>
        <p:nvSpPr>
          <p:cNvPr id="708" name="Google Shape;708;p70"/>
          <p:cNvSpPr txBox="1"/>
          <p:nvPr/>
        </p:nvSpPr>
        <p:spPr>
          <a:xfrm>
            <a:off x="1840650" y="1916825"/>
            <a:ext cx="908100" cy="39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AENeAS</a:t>
            </a:r>
            <a:endParaRPr/>
          </a:p>
        </p:txBody>
      </p:sp>
      <p:pic>
        <p:nvPicPr>
          <p:cNvPr id="709" name="Google Shape;709;p70"/>
          <p:cNvPicPr preferRelativeResize="0"/>
          <p:nvPr/>
        </p:nvPicPr>
        <p:blipFill rotWithShape="1">
          <a:blip r:embed="rId5">
            <a:alphaModFix/>
          </a:blip>
          <a:srcRect b="24190"/>
          <a:stretch/>
        </p:blipFill>
        <p:spPr>
          <a:xfrm>
            <a:off x="4454950" y="1880025"/>
            <a:ext cx="4689048" cy="2666131"/>
          </a:xfrm>
          <a:prstGeom prst="rect">
            <a:avLst/>
          </a:prstGeom>
          <a:noFill/>
          <a:ln>
            <a:noFill/>
          </a:ln>
        </p:spPr>
      </p:pic>
      <p:sp>
        <p:nvSpPr>
          <p:cNvPr id="710" name="Google Shape;710;p70"/>
          <p:cNvSpPr txBox="1"/>
          <p:nvPr/>
        </p:nvSpPr>
        <p:spPr>
          <a:xfrm>
            <a:off x="6682500" y="1916825"/>
            <a:ext cx="908100" cy="39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IGS</a:t>
            </a:r>
            <a:endParaRPr/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" name="Google Shape;716;p71"/>
          <p:cNvPicPr preferRelativeResize="0"/>
          <p:nvPr/>
        </p:nvPicPr>
        <p:blipFill rotWithShape="1">
          <a:blip r:embed="rId3">
            <a:alphaModFix/>
          </a:blip>
          <a:srcRect b="24630"/>
          <a:stretch/>
        </p:blipFill>
        <p:spPr>
          <a:xfrm>
            <a:off x="0" y="1898538"/>
            <a:ext cx="4651272" cy="2629127"/>
          </a:xfrm>
          <a:prstGeom prst="rect">
            <a:avLst/>
          </a:prstGeom>
          <a:noFill/>
          <a:ln>
            <a:noFill/>
          </a:ln>
        </p:spPr>
      </p:pic>
      <p:sp>
        <p:nvSpPr>
          <p:cNvPr id="717" name="Google Shape;717;p71"/>
          <p:cNvSpPr txBox="1">
            <a:spLocks noGrp="1"/>
          </p:cNvSpPr>
          <p:nvPr>
            <p:ph type="title"/>
          </p:nvPr>
        </p:nvSpPr>
        <p:spPr>
          <a:xfrm>
            <a:off x="395536" y="260648"/>
            <a:ext cx="7772400" cy="6762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AENeAS forecast t+12hrs</a:t>
            </a:r>
            <a:endParaRPr/>
          </a:p>
        </p:txBody>
      </p:sp>
      <p:pic>
        <p:nvPicPr>
          <p:cNvPr id="718" name="Google Shape;718;p71"/>
          <p:cNvPicPr preferRelativeResize="0"/>
          <p:nvPr/>
        </p:nvPicPr>
        <p:blipFill rotWithShape="1">
          <a:blip r:embed="rId4">
            <a:alphaModFix/>
          </a:blip>
          <a:srcRect t="79964"/>
          <a:stretch/>
        </p:blipFill>
        <p:spPr>
          <a:xfrm>
            <a:off x="2246575" y="4677250"/>
            <a:ext cx="4500125" cy="676199"/>
          </a:xfrm>
          <a:prstGeom prst="rect">
            <a:avLst/>
          </a:prstGeom>
          <a:noFill/>
          <a:ln>
            <a:noFill/>
          </a:ln>
        </p:spPr>
      </p:pic>
      <p:sp>
        <p:nvSpPr>
          <p:cNvPr id="719" name="Google Shape;719;p71"/>
          <p:cNvSpPr txBox="1"/>
          <p:nvPr/>
        </p:nvSpPr>
        <p:spPr>
          <a:xfrm>
            <a:off x="1840650" y="1916825"/>
            <a:ext cx="908100" cy="39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AENeAS</a:t>
            </a:r>
            <a:endParaRPr/>
          </a:p>
        </p:txBody>
      </p:sp>
      <p:pic>
        <p:nvPicPr>
          <p:cNvPr id="720" name="Google Shape;720;p71"/>
          <p:cNvPicPr preferRelativeResize="0"/>
          <p:nvPr/>
        </p:nvPicPr>
        <p:blipFill rotWithShape="1">
          <a:blip r:embed="rId5">
            <a:alphaModFix/>
          </a:blip>
          <a:srcRect b="23745"/>
          <a:stretch/>
        </p:blipFill>
        <p:spPr>
          <a:xfrm>
            <a:off x="4397600" y="1855813"/>
            <a:ext cx="4746398" cy="2714576"/>
          </a:xfrm>
          <a:prstGeom prst="rect">
            <a:avLst/>
          </a:prstGeom>
          <a:noFill/>
          <a:ln>
            <a:noFill/>
          </a:ln>
        </p:spPr>
      </p:pic>
      <p:sp>
        <p:nvSpPr>
          <p:cNvPr id="721" name="Google Shape;721;p71"/>
          <p:cNvSpPr txBox="1"/>
          <p:nvPr/>
        </p:nvSpPr>
        <p:spPr>
          <a:xfrm>
            <a:off x="6682500" y="1916825"/>
            <a:ext cx="908100" cy="39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IGS</a:t>
            </a:r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77BBF350-C943-48BE-B2E3-01F574B4A4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0062" y="256016"/>
            <a:ext cx="8483875" cy="730955"/>
          </a:xfrm>
        </p:spPr>
        <p:txBody>
          <a:bodyPr/>
          <a:lstStyle/>
          <a:p>
            <a:pPr algn="l">
              <a:defRPr/>
            </a:pPr>
            <a:r>
              <a:rPr lang="en-US" sz="34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</a:t>
            </a:r>
            <a:r>
              <a:rPr lang="en-GB" sz="34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PS observations summary – April 2017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3ED4F9E-E03B-4F6E-90FB-8FE6A55AD2F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6695528"/>
              </p:ext>
            </p:extLst>
          </p:nvPr>
        </p:nvGraphicFramePr>
        <p:xfrm>
          <a:off x="330062" y="1310640"/>
          <a:ext cx="8483875" cy="2118360"/>
        </p:xfrm>
        <a:graphic>
          <a:graphicData uri="http://schemas.openxmlformats.org/drawingml/2006/table">
            <a:tbl>
              <a:tblPr firstRow="1" bandRow="1">
                <a:tableStyleId>{335F9484-67C2-470F-9F82-D87027F4800F}</a:tableStyleId>
              </a:tblPr>
              <a:tblGrid>
                <a:gridCol w="1696775">
                  <a:extLst>
                    <a:ext uri="{9D8B030D-6E8A-4147-A177-3AD203B41FA5}">
                      <a16:colId xmlns:a16="http://schemas.microsoft.com/office/drawing/2014/main" val="2826239919"/>
                    </a:ext>
                  </a:extLst>
                </a:gridCol>
                <a:gridCol w="1696775">
                  <a:extLst>
                    <a:ext uri="{9D8B030D-6E8A-4147-A177-3AD203B41FA5}">
                      <a16:colId xmlns:a16="http://schemas.microsoft.com/office/drawing/2014/main" val="1222205773"/>
                    </a:ext>
                  </a:extLst>
                </a:gridCol>
                <a:gridCol w="1696775">
                  <a:extLst>
                    <a:ext uri="{9D8B030D-6E8A-4147-A177-3AD203B41FA5}">
                      <a16:colId xmlns:a16="http://schemas.microsoft.com/office/drawing/2014/main" val="1005038924"/>
                    </a:ext>
                  </a:extLst>
                </a:gridCol>
                <a:gridCol w="1695378">
                  <a:extLst>
                    <a:ext uri="{9D8B030D-6E8A-4147-A177-3AD203B41FA5}">
                      <a16:colId xmlns:a16="http://schemas.microsoft.com/office/drawing/2014/main" val="3741726493"/>
                    </a:ext>
                  </a:extLst>
                </a:gridCol>
                <a:gridCol w="1698172">
                  <a:extLst>
                    <a:ext uri="{9D8B030D-6E8A-4147-A177-3AD203B41FA5}">
                      <a16:colId xmlns:a16="http://schemas.microsoft.com/office/drawing/2014/main" val="62760537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bg1"/>
                          </a:solidFill>
                        </a:rPr>
                        <a:t>Date</a:t>
                      </a:r>
                      <a:endParaRPr lang="en-GB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bg1"/>
                          </a:solidFill>
                        </a:rPr>
                        <a:t>Time (Duration)</a:t>
                      </a:r>
                      <a:endParaRPr lang="en-GB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bg1"/>
                          </a:solidFill>
                        </a:rPr>
                        <a:t>Antennas</a:t>
                      </a:r>
                      <a:endParaRPr lang="en-GB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bg1"/>
                          </a:solidFill>
                        </a:rPr>
                        <a:t>Source Lat.</a:t>
                      </a:r>
                      <a:endParaRPr lang="en-GB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bg1"/>
                          </a:solidFill>
                        </a:rPr>
                        <a:t>P-point </a:t>
                      </a:r>
                      <a:r>
                        <a:rPr lang="en-US" dirty="0" err="1">
                          <a:solidFill>
                            <a:schemeClr val="bg1"/>
                          </a:solidFill>
                        </a:rPr>
                        <a:t>PoS</a:t>
                      </a:r>
                      <a:r>
                        <a:rPr lang="en-US" dirty="0">
                          <a:solidFill>
                            <a:schemeClr val="bg1"/>
                          </a:solidFill>
                        </a:rPr>
                        <a:t> Distance (R</a:t>
                      </a:r>
                      <a:r>
                        <a:rPr lang="en-US" baseline="-25000" dirty="0">
                          <a:solidFill>
                            <a:schemeClr val="bg1"/>
                          </a:solidFill>
                        </a:rPr>
                        <a:t>S</a:t>
                      </a:r>
                      <a:r>
                        <a:rPr lang="en-US" dirty="0">
                          <a:solidFill>
                            <a:schemeClr val="bg1"/>
                          </a:solidFill>
                        </a:rPr>
                        <a:t>)</a:t>
                      </a:r>
                      <a:endParaRPr lang="en-GB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010917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bg1"/>
                          </a:solidFill>
                        </a:rPr>
                        <a:t>21 April</a:t>
                      </a:r>
                      <a:endParaRPr lang="en-GB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bg1"/>
                          </a:solidFill>
                        </a:rPr>
                        <a:t>1515 (30)</a:t>
                      </a:r>
                      <a:endParaRPr lang="en-GB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bg1"/>
                          </a:solidFill>
                        </a:rPr>
                        <a:t>KS</a:t>
                      </a:r>
                      <a:endParaRPr lang="en-GB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bg1"/>
                          </a:solidFill>
                        </a:rPr>
                        <a:t>-11.3</a:t>
                      </a:r>
                      <a:endParaRPr lang="en-GB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bg1"/>
                          </a:solidFill>
                        </a:rPr>
                        <a:t>76.0</a:t>
                      </a:r>
                      <a:endParaRPr lang="en-GB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522111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bg1"/>
                          </a:solidFill>
                        </a:rPr>
                        <a:t>22 April</a:t>
                      </a:r>
                      <a:endParaRPr lang="en-GB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bg1"/>
                          </a:solidFill>
                        </a:rPr>
                        <a:t>1515 (30)</a:t>
                      </a:r>
                      <a:endParaRPr lang="en-GB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bg1"/>
                          </a:solidFill>
                        </a:rPr>
                        <a:t>KS</a:t>
                      </a:r>
                      <a:endParaRPr lang="en-GB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bg1"/>
                          </a:solidFill>
                        </a:rPr>
                        <a:t>-11.6</a:t>
                      </a:r>
                      <a:endParaRPr lang="en-GB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bg1"/>
                          </a:solidFill>
                        </a:rPr>
                        <a:t>72.6</a:t>
                      </a:r>
                      <a:endParaRPr lang="en-GB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905677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bg1"/>
                          </a:solidFill>
                        </a:rPr>
                        <a:t>24 April</a:t>
                      </a:r>
                      <a:endParaRPr lang="en-GB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bg1"/>
                          </a:solidFill>
                        </a:rPr>
                        <a:t>1445 (60)</a:t>
                      </a:r>
                      <a:endParaRPr lang="en-GB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bg1"/>
                          </a:solidFill>
                        </a:rPr>
                        <a:t>KS</a:t>
                      </a:r>
                      <a:endParaRPr lang="en-GB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bg1"/>
                          </a:solidFill>
                        </a:rPr>
                        <a:t>-12.1</a:t>
                      </a:r>
                      <a:endParaRPr lang="en-GB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bg1"/>
                          </a:solidFill>
                        </a:rPr>
                        <a:t>65.8</a:t>
                      </a:r>
                      <a:endParaRPr lang="en-GB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41005872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bg1"/>
                          </a:solidFill>
                        </a:rPr>
                        <a:t>25 April</a:t>
                      </a:r>
                      <a:endParaRPr lang="en-GB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bg1"/>
                          </a:solidFill>
                        </a:rPr>
                        <a:t>1430 (60)</a:t>
                      </a:r>
                      <a:endParaRPr lang="en-GB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bg1"/>
                          </a:solidFill>
                        </a:rPr>
                        <a:t>KS</a:t>
                      </a:r>
                      <a:endParaRPr lang="en-GB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bg1"/>
                          </a:solidFill>
                        </a:rPr>
                        <a:t>-12.5</a:t>
                      </a:r>
                      <a:endParaRPr lang="en-GB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bg1"/>
                          </a:solidFill>
                        </a:rPr>
                        <a:t>62.4</a:t>
                      </a:r>
                      <a:endParaRPr lang="en-GB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46952702"/>
                  </a:ext>
                </a:extLst>
              </a:tr>
            </a:tbl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260406C0-5230-478A-A1BD-5159156ED518}"/>
              </a:ext>
            </a:extLst>
          </p:cNvPr>
          <p:cNvSpPr txBox="1"/>
          <p:nvPr/>
        </p:nvSpPr>
        <p:spPr>
          <a:xfrm>
            <a:off x="682171" y="3802743"/>
            <a:ext cx="7082972" cy="2369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</a:rPr>
              <a:t>Source J0318+164</a:t>
            </a:r>
          </a:p>
          <a:p>
            <a:endParaRPr lang="en-US" sz="2400" dirty="0">
              <a:solidFill>
                <a:schemeClr val="bg1"/>
              </a:solidFill>
            </a:endParaRPr>
          </a:p>
          <a:p>
            <a:r>
              <a:rPr lang="en-US" sz="2400" dirty="0">
                <a:solidFill>
                  <a:schemeClr val="bg1"/>
                </a:solidFill>
              </a:rPr>
              <a:t>5.4 MHz bandwidth centered at 1420 MHz</a:t>
            </a:r>
          </a:p>
          <a:p>
            <a:endParaRPr lang="en-US" sz="2400" dirty="0">
              <a:solidFill>
                <a:schemeClr val="bg1"/>
              </a:solidFill>
            </a:endParaRPr>
          </a:p>
          <a:p>
            <a:r>
              <a:rPr lang="en-US" sz="2400" dirty="0">
                <a:solidFill>
                  <a:schemeClr val="bg1"/>
                </a:solidFill>
              </a:rPr>
              <a:t>10</a:t>
            </a:r>
            <a:r>
              <a:rPr lang="en-US" sz="2400" baseline="30000" dirty="0">
                <a:solidFill>
                  <a:schemeClr val="bg1"/>
                </a:solidFill>
              </a:rPr>
              <a:t>4</a:t>
            </a:r>
            <a:r>
              <a:rPr lang="en-US" sz="2400" dirty="0">
                <a:solidFill>
                  <a:schemeClr val="bg1"/>
                </a:solidFill>
              </a:rPr>
              <a:t> samples per second</a:t>
            </a:r>
          </a:p>
          <a:p>
            <a:endParaRPr lang="en-US" dirty="0">
              <a:solidFill>
                <a:schemeClr val="bg1"/>
              </a:solidFill>
            </a:endParaRPr>
          </a:p>
          <a:p>
            <a:endParaRPr lang="en-GB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0615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0" name="Google Shape;530;p49"/>
          <p:cNvSpPr txBox="1">
            <a:spLocks noGrp="1"/>
          </p:cNvSpPr>
          <p:nvPr>
            <p:ph type="title"/>
          </p:nvPr>
        </p:nvSpPr>
        <p:spPr>
          <a:xfrm>
            <a:off x="395536" y="260648"/>
            <a:ext cx="7772400" cy="6762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dirty="0"/>
              <a:t>Future work</a:t>
            </a:r>
            <a:endParaRPr dirty="0"/>
          </a:p>
        </p:txBody>
      </p:sp>
      <p:sp>
        <p:nvSpPr>
          <p:cNvPr id="531" name="Google Shape;531;p49"/>
          <p:cNvSpPr txBox="1">
            <a:spLocks noGrp="1"/>
          </p:cNvSpPr>
          <p:nvPr>
            <p:ph type="body" idx="1"/>
          </p:nvPr>
        </p:nvSpPr>
        <p:spPr>
          <a:xfrm>
            <a:off x="395536" y="1196752"/>
            <a:ext cx="8496900" cy="4680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lvl="0" indent="-342900" algn="l" rtl="0">
              <a:spcBef>
                <a:spcPts val="360"/>
              </a:spcBef>
              <a:spcAft>
                <a:spcPts val="0"/>
              </a:spcAft>
              <a:buSzPts val="1800"/>
              <a:buChar char="•"/>
            </a:pPr>
            <a:r>
              <a:rPr lang="en-US" sz="2400" dirty="0"/>
              <a:t>Try </a:t>
            </a:r>
            <a:r>
              <a:rPr lang="en-US" sz="2400" dirty="0" err="1"/>
              <a:t>AENeAS</a:t>
            </a:r>
            <a:r>
              <a:rPr lang="en-US" sz="2400" dirty="0"/>
              <a:t> with high-latitude data sources (e.g. ESR, FPI)</a:t>
            </a:r>
          </a:p>
          <a:p>
            <a:pPr marL="457200" lvl="0" indent="-342900" algn="l" rtl="0">
              <a:spcBef>
                <a:spcPts val="360"/>
              </a:spcBef>
              <a:spcAft>
                <a:spcPts val="0"/>
              </a:spcAft>
              <a:buSzPts val="1800"/>
              <a:buChar char="•"/>
            </a:pPr>
            <a:endParaRPr lang="en-US" sz="2400" dirty="0"/>
          </a:p>
          <a:p>
            <a:pPr marL="457200" lvl="0" indent="-342900" algn="l" rtl="0">
              <a:spcBef>
                <a:spcPts val="360"/>
              </a:spcBef>
              <a:spcAft>
                <a:spcPts val="0"/>
              </a:spcAft>
              <a:buSzPts val="1800"/>
              <a:buChar char="•"/>
            </a:pPr>
            <a:r>
              <a:rPr lang="en-US" sz="2400" dirty="0"/>
              <a:t>Try </a:t>
            </a:r>
            <a:r>
              <a:rPr lang="en-US" sz="2400" dirty="0" err="1"/>
              <a:t>AENeAS</a:t>
            </a:r>
            <a:r>
              <a:rPr lang="en-US" sz="2400" dirty="0"/>
              <a:t> with mid-latitude sources (e.g. LOFAR)</a:t>
            </a:r>
          </a:p>
          <a:p>
            <a:pPr marL="457200" lvl="0" indent="-342900" algn="l" rtl="0">
              <a:spcBef>
                <a:spcPts val="360"/>
              </a:spcBef>
              <a:spcAft>
                <a:spcPts val="0"/>
              </a:spcAft>
              <a:buSzPts val="1800"/>
              <a:buChar char="•"/>
            </a:pPr>
            <a:endParaRPr lang="en-US" sz="2400" dirty="0"/>
          </a:p>
          <a:p>
            <a:pPr marL="457200" lvl="0" indent="-342900" algn="l" rtl="0">
              <a:spcBef>
                <a:spcPts val="360"/>
              </a:spcBef>
              <a:spcAft>
                <a:spcPts val="0"/>
              </a:spcAft>
              <a:buSzPts val="1800"/>
              <a:buChar char="•"/>
            </a:pPr>
            <a:r>
              <a:rPr lang="en-US" sz="2400" dirty="0"/>
              <a:t>Can use </a:t>
            </a:r>
            <a:r>
              <a:rPr lang="en-US" sz="2400" dirty="0" err="1"/>
              <a:t>AENeAS</a:t>
            </a:r>
            <a:r>
              <a:rPr lang="en-US" sz="2400" dirty="0"/>
              <a:t> both for forecasting and reconstructing scintillation with given ionosphere parameters</a:t>
            </a:r>
          </a:p>
          <a:p>
            <a:pPr marL="457200" lvl="0" indent="-342900" algn="l" rtl="0">
              <a:spcBef>
                <a:spcPts val="360"/>
              </a:spcBef>
              <a:spcAft>
                <a:spcPts val="0"/>
              </a:spcAft>
              <a:buSzPts val="1800"/>
              <a:buChar char="•"/>
            </a:pPr>
            <a:endParaRPr lang="en-US" sz="2400" dirty="0"/>
          </a:p>
          <a:p>
            <a:r>
              <a:rPr lang="en-US" sz="2400" dirty="0"/>
              <a:t>Full details in </a:t>
            </a:r>
            <a:r>
              <a:rPr lang="en-US" sz="2400" dirty="0" err="1"/>
              <a:t>Elvidge</a:t>
            </a:r>
            <a:r>
              <a:rPr lang="en-US" sz="2400" dirty="0"/>
              <a:t> &amp; Angling, The Advanced Ensemble Electron Density Assimilation System, Space Weather &amp; Climate (accepted, in press, 2019)</a:t>
            </a:r>
          </a:p>
          <a:p>
            <a:pPr marL="457200" lvl="0" indent="-342900" algn="l" rtl="0">
              <a:spcBef>
                <a:spcPts val="360"/>
              </a:spcBef>
              <a:spcAft>
                <a:spcPts val="0"/>
              </a:spcAft>
              <a:buSzPts val="1800"/>
              <a:buChar char="•"/>
            </a:pPr>
            <a:endParaRPr dirty="0"/>
          </a:p>
          <a:p>
            <a:pPr marL="0" marR="0" lvl="0" indent="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473758958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8E1273-26E8-47FE-8EDA-469A8ADC12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Thankyou!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01728EC-3381-442F-A31E-459C821A8AD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95535" y="1196752"/>
            <a:ext cx="7772399" cy="4680520"/>
          </a:xfrm>
        </p:spPr>
        <p:txBody>
          <a:bodyPr/>
          <a:lstStyle/>
          <a:p>
            <a:pPr marL="114300" indent="0" algn="ctr">
              <a:buNone/>
            </a:pPr>
            <a:r>
              <a:rPr lang="en-US" sz="4000" dirty="0"/>
              <a:t>Thankyou to all co-authors</a:t>
            </a:r>
          </a:p>
          <a:p>
            <a:pPr marL="114300" indent="0" algn="ctr">
              <a:buNone/>
            </a:pPr>
            <a:endParaRPr lang="en-US" sz="4000" dirty="0"/>
          </a:p>
          <a:p>
            <a:pPr marL="114300" indent="0" algn="ctr">
              <a:buNone/>
            </a:pPr>
            <a:endParaRPr lang="en-US" sz="4000" dirty="0"/>
          </a:p>
          <a:p>
            <a:pPr marL="114300" indent="0" algn="ctr">
              <a:buNone/>
            </a:pPr>
            <a:r>
              <a:rPr lang="en-US" sz="4000" dirty="0"/>
              <a:t>Any questions?</a:t>
            </a:r>
            <a:endParaRPr lang="en-GB" sz="4000" dirty="0"/>
          </a:p>
        </p:txBody>
      </p:sp>
    </p:spTree>
    <p:extLst>
      <p:ext uri="{BB962C8B-B14F-4D97-AF65-F5344CB8AC3E}">
        <p14:creationId xmlns:p14="http://schemas.microsoft.com/office/powerpoint/2010/main" val="3454720665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Rectangle 35">
            <a:extLst>
              <a:ext uri="{FF2B5EF4-FFF2-40B4-BE49-F238E27FC236}">
                <a16:creationId xmlns:a16="http://schemas.microsoft.com/office/drawing/2014/main" id="{62379027-A2D2-4D2F-AA6D-0FBD8BB79116}"/>
              </a:ext>
            </a:extLst>
          </p:cNvPr>
          <p:cNvSpPr/>
          <p:nvPr/>
        </p:nvSpPr>
        <p:spPr bwMode="auto">
          <a:xfrm>
            <a:off x="0" y="1143000"/>
            <a:ext cx="9144000" cy="342900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marL="0" marR="0" lvl="0" indent="0" algn="l" defTabSz="457200" rtl="0" eaLnBrk="1" fontAlgn="base" latinLnBrk="0" hangingPunct="1">
              <a:lnSpc>
                <a:spcPct val="7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charset="0"/>
              <a:ea typeface="+mn-ea"/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77BBF350-C943-48BE-B2E3-01F574B4A4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00125" y="256016"/>
            <a:ext cx="7500938" cy="561975"/>
          </a:xfrm>
        </p:spPr>
        <p:txBody>
          <a:bodyPr/>
          <a:lstStyle/>
          <a:p>
            <a:pPr algn="l">
              <a:defRPr/>
            </a:pPr>
            <a:r>
              <a:rPr lang="en-GB" sz="34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Comparisons between HI and IPS</a:t>
            </a:r>
          </a:p>
        </p:txBody>
      </p:sp>
      <p:cxnSp>
        <p:nvCxnSpPr>
          <p:cNvPr id="6148" name="Straight Arrow Connector 5">
            <a:extLst>
              <a:ext uri="{FF2B5EF4-FFF2-40B4-BE49-F238E27FC236}">
                <a16:creationId xmlns:a16="http://schemas.microsoft.com/office/drawing/2014/main" id="{1DD1998A-476F-44CA-A20B-8FA94397D8A6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42938" y="1857375"/>
            <a:ext cx="7000875" cy="1588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prstDash val="dash"/>
            <a:round/>
            <a:headEnd/>
            <a:tailEnd type="arrow" w="med" len="med"/>
          </a:ln>
        </p:spPr>
      </p:cxnSp>
      <p:cxnSp>
        <p:nvCxnSpPr>
          <p:cNvPr id="6149" name="Straight Connector 7">
            <a:extLst>
              <a:ext uri="{FF2B5EF4-FFF2-40B4-BE49-F238E27FC236}">
                <a16:creationId xmlns:a16="http://schemas.microsoft.com/office/drawing/2014/main" id="{A8385DB3-AC84-4FD7-A0AC-76CA94F26E49}"/>
              </a:ext>
            </a:extLst>
          </p:cNvPr>
          <p:cNvCxnSpPr>
            <a:cxnSpLocks noChangeShapeType="1"/>
          </p:cNvCxnSpPr>
          <p:nvPr/>
        </p:nvCxnSpPr>
        <p:spPr bwMode="auto">
          <a:xfrm rot="5400000">
            <a:off x="1963737" y="1820863"/>
            <a:ext cx="785813" cy="1588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sp>
        <p:nvSpPr>
          <p:cNvPr id="6150" name="Oval 8">
            <a:extLst>
              <a:ext uri="{FF2B5EF4-FFF2-40B4-BE49-F238E27FC236}">
                <a16:creationId xmlns:a16="http://schemas.microsoft.com/office/drawing/2014/main" id="{D4F18F68-DEC6-4261-9EAD-43F0DF729D95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43813" y="1785938"/>
            <a:ext cx="142875" cy="142875"/>
          </a:xfrm>
          <a:prstGeom prst="ellipse">
            <a:avLst/>
          </a:prstGeom>
          <a:solidFill>
            <a:srgbClr val="00B8FF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bg1"/>
                </a:solidFill>
                <a:latin typeface="Arial" panose="020B0604020202020204" pitchFamily="34" charset="0"/>
                <a:cs typeface="Arial Unicode MS" charset="0"/>
              </a:defRPr>
            </a:lvl1pPr>
            <a:lvl2pPr marL="742950" indent="-285750" eaLnBrk="0" hangingPunct="0">
              <a:defRPr>
                <a:solidFill>
                  <a:schemeClr val="bg1"/>
                </a:solidFill>
                <a:latin typeface="Arial" panose="020B0604020202020204" pitchFamily="34" charset="0"/>
                <a:cs typeface="Arial Unicode MS" charset="0"/>
              </a:defRPr>
            </a:lvl2pPr>
            <a:lvl3pPr eaLnBrk="0" hangingPunct="0">
              <a:defRPr>
                <a:solidFill>
                  <a:schemeClr val="bg1"/>
                </a:solidFill>
                <a:latin typeface="Arial" panose="020B0604020202020204" pitchFamily="34" charset="0"/>
                <a:cs typeface="Arial Unicode MS" charset="0"/>
              </a:defRPr>
            </a:lvl3pPr>
            <a:lvl4pPr eaLnBrk="0" hangingPunct="0">
              <a:defRPr>
                <a:solidFill>
                  <a:schemeClr val="bg1"/>
                </a:solidFill>
                <a:latin typeface="Arial" panose="020B0604020202020204" pitchFamily="34" charset="0"/>
                <a:cs typeface="Arial Unicode MS" charset="0"/>
              </a:defRPr>
            </a:lvl4pPr>
            <a:lvl5pPr eaLnBrk="0" hangingPunct="0">
              <a:defRPr>
                <a:solidFill>
                  <a:schemeClr val="bg1"/>
                </a:solidFill>
                <a:latin typeface="Arial" panose="020B0604020202020204" pitchFamily="34" charset="0"/>
                <a:cs typeface="Arial Unicode MS" charset="0"/>
              </a:defRPr>
            </a:lvl5pPr>
            <a:lvl6pPr marL="2514600" indent="-228600" defTabSz="457200" eaLnBrk="0" fontAlgn="base" hangingPunct="0">
              <a:lnSpc>
                <a:spcPct val="7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>
                <a:solidFill>
                  <a:schemeClr val="bg1"/>
                </a:solidFill>
                <a:latin typeface="Arial" panose="020B0604020202020204" pitchFamily="34" charset="0"/>
                <a:cs typeface="Arial Unicode MS" charset="0"/>
              </a:defRPr>
            </a:lvl6pPr>
            <a:lvl7pPr marL="2971800" indent="-228600" defTabSz="457200" eaLnBrk="0" fontAlgn="base" hangingPunct="0">
              <a:lnSpc>
                <a:spcPct val="7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>
                <a:solidFill>
                  <a:schemeClr val="bg1"/>
                </a:solidFill>
                <a:latin typeface="Arial" panose="020B0604020202020204" pitchFamily="34" charset="0"/>
                <a:cs typeface="Arial Unicode MS" charset="0"/>
              </a:defRPr>
            </a:lvl7pPr>
            <a:lvl8pPr marL="3429000" indent="-228600" defTabSz="457200" eaLnBrk="0" fontAlgn="base" hangingPunct="0">
              <a:lnSpc>
                <a:spcPct val="7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>
                <a:solidFill>
                  <a:schemeClr val="bg1"/>
                </a:solidFill>
                <a:latin typeface="Arial" panose="020B0604020202020204" pitchFamily="34" charset="0"/>
                <a:cs typeface="Arial Unicode MS" charset="0"/>
              </a:defRPr>
            </a:lvl8pPr>
            <a:lvl9pPr marL="3886200" indent="-228600" defTabSz="457200" eaLnBrk="0" fontAlgn="base" hangingPunct="0">
              <a:lnSpc>
                <a:spcPct val="7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>
                <a:solidFill>
                  <a:schemeClr val="bg1"/>
                </a:solidFill>
                <a:latin typeface="Arial" panose="020B0604020202020204" pitchFamily="34" charset="0"/>
                <a:cs typeface="Arial Unicode MS" charset="0"/>
              </a:defRPr>
            </a:lvl9pPr>
          </a:lstStyle>
          <a:p>
            <a:pPr marL="0" marR="0" lvl="0" indent="0" algn="l" defTabSz="457200" rtl="0" eaLnBrk="1" fontAlgn="base" latinLnBrk="0" hangingPunct="1">
              <a:lnSpc>
                <a:spcPct val="7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+mn-ea"/>
            </a:endParaRPr>
          </a:p>
        </p:txBody>
      </p:sp>
      <p:sp>
        <p:nvSpPr>
          <p:cNvPr id="6151" name="TextBox 9">
            <a:extLst>
              <a:ext uri="{FF2B5EF4-FFF2-40B4-BE49-F238E27FC236}">
                <a16:creationId xmlns:a16="http://schemas.microsoft.com/office/drawing/2014/main" id="{7321DF4F-7D69-4915-9A82-0303D3B5EA7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858125" y="1714500"/>
            <a:ext cx="785813" cy="303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bg1"/>
                </a:solidFill>
                <a:latin typeface="Arial" panose="020B0604020202020204" pitchFamily="34" charset="0"/>
                <a:cs typeface="Arial Unicode MS" charset="0"/>
              </a:defRPr>
            </a:lvl1pPr>
            <a:lvl2pPr marL="742950" indent="-285750" eaLnBrk="0" hangingPunct="0">
              <a:defRPr>
                <a:solidFill>
                  <a:schemeClr val="bg1"/>
                </a:solidFill>
                <a:latin typeface="Arial" panose="020B0604020202020204" pitchFamily="34" charset="0"/>
                <a:cs typeface="Arial Unicode MS" charset="0"/>
              </a:defRPr>
            </a:lvl2pPr>
            <a:lvl3pPr eaLnBrk="0" hangingPunct="0">
              <a:defRPr>
                <a:solidFill>
                  <a:schemeClr val="bg1"/>
                </a:solidFill>
                <a:latin typeface="Arial" panose="020B0604020202020204" pitchFamily="34" charset="0"/>
                <a:cs typeface="Arial Unicode MS" charset="0"/>
              </a:defRPr>
            </a:lvl3pPr>
            <a:lvl4pPr eaLnBrk="0" hangingPunct="0">
              <a:defRPr>
                <a:solidFill>
                  <a:schemeClr val="bg1"/>
                </a:solidFill>
                <a:latin typeface="Arial" panose="020B0604020202020204" pitchFamily="34" charset="0"/>
                <a:cs typeface="Arial Unicode MS" charset="0"/>
              </a:defRPr>
            </a:lvl4pPr>
            <a:lvl5pPr eaLnBrk="0" hangingPunct="0">
              <a:defRPr>
                <a:solidFill>
                  <a:schemeClr val="bg1"/>
                </a:solidFill>
                <a:latin typeface="Arial" panose="020B0604020202020204" pitchFamily="34" charset="0"/>
                <a:cs typeface="Arial Unicode MS" charset="0"/>
              </a:defRPr>
            </a:lvl5pPr>
            <a:lvl6pPr marL="2514600" indent="-228600" defTabSz="457200" eaLnBrk="0" fontAlgn="base" hangingPunct="0">
              <a:lnSpc>
                <a:spcPct val="7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>
                <a:solidFill>
                  <a:schemeClr val="bg1"/>
                </a:solidFill>
                <a:latin typeface="Arial" panose="020B0604020202020204" pitchFamily="34" charset="0"/>
                <a:cs typeface="Arial Unicode MS" charset="0"/>
              </a:defRPr>
            </a:lvl6pPr>
            <a:lvl7pPr marL="2971800" indent="-228600" defTabSz="457200" eaLnBrk="0" fontAlgn="base" hangingPunct="0">
              <a:lnSpc>
                <a:spcPct val="7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>
                <a:solidFill>
                  <a:schemeClr val="bg1"/>
                </a:solidFill>
                <a:latin typeface="Arial" panose="020B0604020202020204" pitchFamily="34" charset="0"/>
                <a:cs typeface="Arial Unicode MS" charset="0"/>
              </a:defRPr>
            </a:lvl7pPr>
            <a:lvl8pPr marL="3429000" indent="-228600" defTabSz="457200" eaLnBrk="0" fontAlgn="base" hangingPunct="0">
              <a:lnSpc>
                <a:spcPct val="7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>
                <a:solidFill>
                  <a:schemeClr val="bg1"/>
                </a:solidFill>
                <a:latin typeface="Arial" panose="020B0604020202020204" pitchFamily="34" charset="0"/>
                <a:cs typeface="Arial Unicode MS" charset="0"/>
              </a:defRPr>
            </a:lvl8pPr>
            <a:lvl9pPr marL="3886200" indent="-228600" defTabSz="457200" eaLnBrk="0" fontAlgn="base" hangingPunct="0">
              <a:lnSpc>
                <a:spcPct val="7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>
                <a:solidFill>
                  <a:schemeClr val="bg1"/>
                </a:solidFill>
                <a:latin typeface="Arial" panose="020B0604020202020204" pitchFamily="34" charset="0"/>
                <a:cs typeface="Arial Unicode MS" charset="0"/>
              </a:defRPr>
            </a:lvl9pPr>
          </a:lstStyle>
          <a:p>
            <a:pPr marL="0" marR="0" lvl="0" indent="0" algn="l" defTabSz="457200" rtl="0" eaLnBrk="1" fontAlgn="base" latinLnBrk="0" hangingPunct="1">
              <a:lnSpc>
                <a:spcPct val="7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  <a:defRPr/>
            </a:pPr>
            <a:r>
              <a:rPr kumimoji="0" lang="en-GB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</a:rPr>
              <a:t>Earth</a:t>
            </a:r>
          </a:p>
        </p:txBody>
      </p:sp>
      <p:sp>
        <p:nvSpPr>
          <p:cNvPr id="6152" name="TextBox 10">
            <a:extLst>
              <a:ext uri="{FF2B5EF4-FFF2-40B4-BE49-F238E27FC236}">
                <a16:creationId xmlns:a16="http://schemas.microsoft.com/office/drawing/2014/main" id="{9039E0F0-881A-4672-BECF-7FD8DCB6BB2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71625" y="1143000"/>
            <a:ext cx="1928813" cy="303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bg1"/>
                </a:solidFill>
                <a:latin typeface="Arial" panose="020B0604020202020204" pitchFamily="34" charset="0"/>
                <a:cs typeface="Arial Unicode MS" charset="0"/>
              </a:defRPr>
            </a:lvl1pPr>
            <a:lvl2pPr marL="742950" indent="-285750" eaLnBrk="0" hangingPunct="0">
              <a:defRPr>
                <a:solidFill>
                  <a:schemeClr val="bg1"/>
                </a:solidFill>
                <a:latin typeface="Arial" panose="020B0604020202020204" pitchFamily="34" charset="0"/>
                <a:cs typeface="Arial Unicode MS" charset="0"/>
              </a:defRPr>
            </a:lvl2pPr>
            <a:lvl3pPr eaLnBrk="0" hangingPunct="0">
              <a:defRPr>
                <a:solidFill>
                  <a:schemeClr val="bg1"/>
                </a:solidFill>
                <a:latin typeface="Arial" panose="020B0604020202020204" pitchFamily="34" charset="0"/>
                <a:cs typeface="Arial Unicode MS" charset="0"/>
              </a:defRPr>
            </a:lvl3pPr>
            <a:lvl4pPr eaLnBrk="0" hangingPunct="0">
              <a:defRPr>
                <a:solidFill>
                  <a:schemeClr val="bg1"/>
                </a:solidFill>
                <a:latin typeface="Arial" panose="020B0604020202020204" pitchFamily="34" charset="0"/>
                <a:cs typeface="Arial Unicode MS" charset="0"/>
              </a:defRPr>
            </a:lvl4pPr>
            <a:lvl5pPr eaLnBrk="0" hangingPunct="0">
              <a:defRPr>
                <a:solidFill>
                  <a:schemeClr val="bg1"/>
                </a:solidFill>
                <a:latin typeface="Arial" panose="020B0604020202020204" pitchFamily="34" charset="0"/>
                <a:cs typeface="Arial Unicode MS" charset="0"/>
              </a:defRPr>
            </a:lvl5pPr>
            <a:lvl6pPr marL="2514600" indent="-228600" defTabSz="457200" eaLnBrk="0" fontAlgn="base" hangingPunct="0">
              <a:lnSpc>
                <a:spcPct val="7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>
                <a:solidFill>
                  <a:schemeClr val="bg1"/>
                </a:solidFill>
                <a:latin typeface="Arial" panose="020B0604020202020204" pitchFamily="34" charset="0"/>
                <a:cs typeface="Arial Unicode MS" charset="0"/>
              </a:defRPr>
            </a:lvl6pPr>
            <a:lvl7pPr marL="2971800" indent="-228600" defTabSz="457200" eaLnBrk="0" fontAlgn="base" hangingPunct="0">
              <a:lnSpc>
                <a:spcPct val="7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>
                <a:solidFill>
                  <a:schemeClr val="bg1"/>
                </a:solidFill>
                <a:latin typeface="Arial" panose="020B0604020202020204" pitchFamily="34" charset="0"/>
                <a:cs typeface="Arial Unicode MS" charset="0"/>
              </a:defRPr>
            </a:lvl7pPr>
            <a:lvl8pPr marL="3429000" indent="-228600" defTabSz="457200" eaLnBrk="0" fontAlgn="base" hangingPunct="0">
              <a:lnSpc>
                <a:spcPct val="7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>
                <a:solidFill>
                  <a:schemeClr val="bg1"/>
                </a:solidFill>
                <a:latin typeface="Arial" panose="020B0604020202020204" pitchFamily="34" charset="0"/>
                <a:cs typeface="Arial Unicode MS" charset="0"/>
              </a:defRPr>
            </a:lvl8pPr>
            <a:lvl9pPr marL="3886200" indent="-228600" defTabSz="457200" eaLnBrk="0" fontAlgn="base" hangingPunct="0">
              <a:lnSpc>
                <a:spcPct val="7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>
                <a:solidFill>
                  <a:schemeClr val="bg1"/>
                </a:solidFill>
                <a:latin typeface="Arial" panose="020B0604020202020204" pitchFamily="34" charset="0"/>
                <a:cs typeface="Arial Unicode MS" charset="0"/>
              </a:defRPr>
            </a:lvl9pPr>
          </a:lstStyle>
          <a:p>
            <a:pPr marL="0" marR="0" lvl="0" indent="0" algn="l" defTabSz="457200" rtl="0" eaLnBrk="1" fontAlgn="base" latinLnBrk="0" hangingPunct="1">
              <a:lnSpc>
                <a:spcPct val="7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  <a:defRPr/>
            </a:pPr>
            <a:r>
              <a:rPr kumimoji="0" lang="en-GB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</a:rPr>
              <a:t>Scattering Event</a:t>
            </a:r>
          </a:p>
        </p:txBody>
      </p:sp>
      <p:sp>
        <p:nvSpPr>
          <p:cNvPr id="12" name="5-Point Star 11">
            <a:extLst>
              <a:ext uri="{FF2B5EF4-FFF2-40B4-BE49-F238E27FC236}">
                <a16:creationId xmlns:a16="http://schemas.microsoft.com/office/drawing/2014/main" id="{2A679FC7-5D11-4813-A895-18AE9A2F308F}"/>
              </a:ext>
            </a:extLst>
          </p:cNvPr>
          <p:cNvSpPr/>
          <p:nvPr/>
        </p:nvSpPr>
        <p:spPr bwMode="auto">
          <a:xfrm>
            <a:off x="428625" y="1714500"/>
            <a:ext cx="285750" cy="285750"/>
          </a:xfrm>
          <a:prstGeom prst="star5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marL="0" marR="0" lvl="0" indent="0" algn="l" defTabSz="457200" rtl="0" eaLnBrk="1" fontAlgn="base" latinLnBrk="0" hangingPunct="1">
              <a:lnSpc>
                <a:spcPct val="7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charset="0"/>
              <a:ea typeface="+mn-ea"/>
            </a:endParaRPr>
          </a:p>
        </p:txBody>
      </p:sp>
      <p:sp>
        <p:nvSpPr>
          <p:cNvPr id="6154" name="TextBox 12">
            <a:extLst>
              <a:ext uri="{FF2B5EF4-FFF2-40B4-BE49-F238E27FC236}">
                <a16:creationId xmlns:a16="http://schemas.microsoft.com/office/drawing/2014/main" id="{4C4B52AD-6D1D-4F95-B7F3-0D446752EEC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71438" y="1428750"/>
            <a:ext cx="1571626" cy="303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bg1"/>
                </a:solidFill>
                <a:latin typeface="Arial" panose="020B0604020202020204" pitchFamily="34" charset="0"/>
                <a:cs typeface="Arial Unicode MS" charset="0"/>
              </a:defRPr>
            </a:lvl1pPr>
            <a:lvl2pPr marL="742950" indent="-285750" eaLnBrk="0" hangingPunct="0">
              <a:defRPr>
                <a:solidFill>
                  <a:schemeClr val="bg1"/>
                </a:solidFill>
                <a:latin typeface="Arial" panose="020B0604020202020204" pitchFamily="34" charset="0"/>
                <a:cs typeface="Arial Unicode MS" charset="0"/>
              </a:defRPr>
            </a:lvl2pPr>
            <a:lvl3pPr eaLnBrk="0" hangingPunct="0">
              <a:defRPr>
                <a:solidFill>
                  <a:schemeClr val="bg1"/>
                </a:solidFill>
                <a:latin typeface="Arial" panose="020B0604020202020204" pitchFamily="34" charset="0"/>
                <a:cs typeface="Arial Unicode MS" charset="0"/>
              </a:defRPr>
            </a:lvl3pPr>
            <a:lvl4pPr eaLnBrk="0" hangingPunct="0">
              <a:defRPr>
                <a:solidFill>
                  <a:schemeClr val="bg1"/>
                </a:solidFill>
                <a:latin typeface="Arial" panose="020B0604020202020204" pitchFamily="34" charset="0"/>
                <a:cs typeface="Arial Unicode MS" charset="0"/>
              </a:defRPr>
            </a:lvl4pPr>
            <a:lvl5pPr eaLnBrk="0" hangingPunct="0">
              <a:defRPr>
                <a:solidFill>
                  <a:schemeClr val="bg1"/>
                </a:solidFill>
                <a:latin typeface="Arial" panose="020B0604020202020204" pitchFamily="34" charset="0"/>
                <a:cs typeface="Arial Unicode MS" charset="0"/>
              </a:defRPr>
            </a:lvl5pPr>
            <a:lvl6pPr marL="2514600" indent="-228600" defTabSz="457200" eaLnBrk="0" fontAlgn="base" hangingPunct="0">
              <a:lnSpc>
                <a:spcPct val="7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>
                <a:solidFill>
                  <a:schemeClr val="bg1"/>
                </a:solidFill>
                <a:latin typeface="Arial" panose="020B0604020202020204" pitchFamily="34" charset="0"/>
                <a:cs typeface="Arial Unicode MS" charset="0"/>
              </a:defRPr>
            </a:lvl6pPr>
            <a:lvl7pPr marL="2971800" indent="-228600" defTabSz="457200" eaLnBrk="0" fontAlgn="base" hangingPunct="0">
              <a:lnSpc>
                <a:spcPct val="7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>
                <a:solidFill>
                  <a:schemeClr val="bg1"/>
                </a:solidFill>
                <a:latin typeface="Arial" panose="020B0604020202020204" pitchFamily="34" charset="0"/>
                <a:cs typeface="Arial Unicode MS" charset="0"/>
              </a:defRPr>
            </a:lvl7pPr>
            <a:lvl8pPr marL="3429000" indent="-228600" defTabSz="457200" eaLnBrk="0" fontAlgn="base" hangingPunct="0">
              <a:lnSpc>
                <a:spcPct val="7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>
                <a:solidFill>
                  <a:schemeClr val="bg1"/>
                </a:solidFill>
                <a:latin typeface="Arial" panose="020B0604020202020204" pitchFamily="34" charset="0"/>
                <a:cs typeface="Arial Unicode MS" charset="0"/>
              </a:defRPr>
            </a:lvl8pPr>
            <a:lvl9pPr marL="3886200" indent="-228600" defTabSz="457200" eaLnBrk="0" fontAlgn="base" hangingPunct="0">
              <a:lnSpc>
                <a:spcPct val="7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>
                <a:solidFill>
                  <a:schemeClr val="bg1"/>
                </a:solidFill>
                <a:latin typeface="Arial" panose="020B0604020202020204" pitchFamily="34" charset="0"/>
                <a:cs typeface="Arial Unicode MS" charset="0"/>
              </a:defRPr>
            </a:lvl9pPr>
          </a:lstStyle>
          <a:p>
            <a:pPr marL="0" marR="0" lvl="0" indent="0" algn="l" defTabSz="457200" rtl="0" eaLnBrk="1" fontAlgn="base" latinLnBrk="0" hangingPunct="1">
              <a:lnSpc>
                <a:spcPct val="7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  <a:defRPr/>
            </a:pPr>
            <a:r>
              <a:rPr kumimoji="0" lang="en-GB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</a:rPr>
              <a:t>Radio Source</a:t>
            </a:r>
          </a:p>
        </p:txBody>
      </p:sp>
      <p:sp>
        <p:nvSpPr>
          <p:cNvPr id="6155" name="TextBox 13">
            <a:extLst>
              <a:ext uri="{FF2B5EF4-FFF2-40B4-BE49-F238E27FC236}">
                <a16:creationId xmlns:a16="http://schemas.microsoft.com/office/drawing/2014/main" id="{672ABFD4-197D-4CD0-8D5C-18FF98AEA92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57625" y="1928813"/>
            <a:ext cx="1143000" cy="303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bg1"/>
                </a:solidFill>
                <a:latin typeface="Arial" panose="020B0604020202020204" pitchFamily="34" charset="0"/>
                <a:cs typeface="Arial Unicode MS" charset="0"/>
              </a:defRPr>
            </a:lvl1pPr>
            <a:lvl2pPr marL="742950" indent="-285750" eaLnBrk="0" hangingPunct="0">
              <a:defRPr>
                <a:solidFill>
                  <a:schemeClr val="bg1"/>
                </a:solidFill>
                <a:latin typeface="Arial" panose="020B0604020202020204" pitchFamily="34" charset="0"/>
                <a:cs typeface="Arial Unicode MS" charset="0"/>
              </a:defRPr>
            </a:lvl2pPr>
            <a:lvl3pPr eaLnBrk="0" hangingPunct="0">
              <a:defRPr>
                <a:solidFill>
                  <a:schemeClr val="bg1"/>
                </a:solidFill>
                <a:latin typeface="Arial" panose="020B0604020202020204" pitchFamily="34" charset="0"/>
                <a:cs typeface="Arial Unicode MS" charset="0"/>
              </a:defRPr>
            </a:lvl3pPr>
            <a:lvl4pPr eaLnBrk="0" hangingPunct="0">
              <a:defRPr>
                <a:solidFill>
                  <a:schemeClr val="bg1"/>
                </a:solidFill>
                <a:latin typeface="Arial" panose="020B0604020202020204" pitchFamily="34" charset="0"/>
                <a:cs typeface="Arial Unicode MS" charset="0"/>
              </a:defRPr>
            </a:lvl4pPr>
            <a:lvl5pPr eaLnBrk="0" hangingPunct="0">
              <a:defRPr>
                <a:solidFill>
                  <a:schemeClr val="bg1"/>
                </a:solidFill>
                <a:latin typeface="Arial" panose="020B0604020202020204" pitchFamily="34" charset="0"/>
                <a:cs typeface="Arial Unicode MS" charset="0"/>
              </a:defRPr>
            </a:lvl5pPr>
            <a:lvl6pPr marL="2514600" indent="-228600" defTabSz="457200" eaLnBrk="0" fontAlgn="base" hangingPunct="0">
              <a:lnSpc>
                <a:spcPct val="7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>
                <a:solidFill>
                  <a:schemeClr val="bg1"/>
                </a:solidFill>
                <a:latin typeface="Arial" panose="020B0604020202020204" pitchFamily="34" charset="0"/>
                <a:cs typeface="Arial Unicode MS" charset="0"/>
              </a:defRPr>
            </a:lvl6pPr>
            <a:lvl7pPr marL="2971800" indent="-228600" defTabSz="457200" eaLnBrk="0" fontAlgn="base" hangingPunct="0">
              <a:lnSpc>
                <a:spcPct val="7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>
                <a:solidFill>
                  <a:schemeClr val="bg1"/>
                </a:solidFill>
                <a:latin typeface="Arial" panose="020B0604020202020204" pitchFamily="34" charset="0"/>
                <a:cs typeface="Arial Unicode MS" charset="0"/>
              </a:defRPr>
            </a:lvl7pPr>
            <a:lvl8pPr marL="3429000" indent="-228600" defTabSz="457200" eaLnBrk="0" fontAlgn="base" hangingPunct="0">
              <a:lnSpc>
                <a:spcPct val="7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>
                <a:solidFill>
                  <a:schemeClr val="bg1"/>
                </a:solidFill>
                <a:latin typeface="Arial" panose="020B0604020202020204" pitchFamily="34" charset="0"/>
                <a:cs typeface="Arial Unicode MS" charset="0"/>
              </a:defRPr>
            </a:lvl8pPr>
            <a:lvl9pPr marL="3886200" indent="-228600" defTabSz="457200" eaLnBrk="0" fontAlgn="base" hangingPunct="0">
              <a:lnSpc>
                <a:spcPct val="7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>
                <a:solidFill>
                  <a:schemeClr val="bg1"/>
                </a:solidFill>
                <a:latin typeface="Arial" panose="020B0604020202020204" pitchFamily="34" charset="0"/>
                <a:cs typeface="Arial Unicode MS" charset="0"/>
              </a:defRPr>
            </a:lvl9pPr>
          </a:lstStyle>
          <a:p>
            <a:pPr marL="0" marR="0" lvl="0" indent="0" algn="l" defTabSz="457200" rtl="0" eaLnBrk="1" fontAlgn="base" latinLnBrk="0" hangingPunct="1">
              <a:lnSpc>
                <a:spcPct val="7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  <a:defRPr/>
            </a:pPr>
            <a:r>
              <a:rPr kumimoji="0" lang="en-GB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</a:rPr>
              <a:t>Raypath</a:t>
            </a:r>
          </a:p>
        </p:txBody>
      </p:sp>
      <p:cxnSp>
        <p:nvCxnSpPr>
          <p:cNvPr id="6156" name="Straight Arrow Connector 15">
            <a:extLst>
              <a:ext uri="{FF2B5EF4-FFF2-40B4-BE49-F238E27FC236}">
                <a16:creationId xmlns:a16="http://schemas.microsoft.com/office/drawing/2014/main" id="{0AB1C727-6F44-4844-90E8-64DBF3D0AB66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2428875" y="1500188"/>
            <a:ext cx="500063" cy="214312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arrow" w="med" len="med"/>
          </a:ln>
        </p:spPr>
      </p:cxnSp>
      <p:cxnSp>
        <p:nvCxnSpPr>
          <p:cNvPr id="6157" name="Straight Arrow Connector 16">
            <a:extLst>
              <a:ext uri="{FF2B5EF4-FFF2-40B4-BE49-F238E27FC236}">
                <a16:creationId xmlns:a16="http://schemas.microsoft.com/office/drawing/2014/main" id="{F0952293-07B7-47BC-BF50-8BBFAC4D0C4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428875" y="2009775"/>
            <a:ext cx="490538" cy="133350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arrow" w="med" len="med"/>
          </a:ln>
        </p:spPr>
      </p:cxnSp>
      <p:cxnSp>
        <p:nvCxnSpPr>
          <p:cNvPr id="6158" name="Straight Arrow Connector 18">
            <a:extLst>
              <a:ext uri="{FF2B5EF4-FFF2-40B4-BE49-F238E27FC236}">
                <a16:creationId xmlns:a16="http://schemas.microsoft.com/office/drawing/2014/main" id="{28E21DA3-3D26-42E7-AF88-D3984FF63C88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2428875" y="1714500"/>
            <a:ext cx="714375" cy="71438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arrow" w="med" len="med"/>
          </a:ln>
        </p:spPr>
      </p:cxnSp>
      <p:sp>
        <p:nvSpPr>
          <p:cNvPr id="6159" name="TextBox 21">
            <a:extLst>
              <a:ext uri="{FF2B5EF4-FFF2-40B4-BE49-F238E27FC236}">
                <a16:creationId xmlns:a16="http://schemas.microsoft.com/office/drawing/2014/main" id="{679B29D3-092C-4AF1-BA71-9FD5FEA9178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2214563"/>
            <a:ext cx="9144000" cy="2408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bg1"/>
                </a:solidFill>
                <a:latin typeface="Arial" panose="020B0604020202020204" pitchFamily="34" charset="0"/>
                <a:cs typeface="Arial Unicode MS" charset="0"/>
              </a:defRPr>
            </a:lvl1pPr>
            <a:lvl2pPr marL="742950" indent="-285750" eaLnBrk="0" hangingPunct="0">
              <a:defRPr>
                <a:solidFill>
                  <a:schemeClr val="bg1"/>
                </a:solidFill>
                <a:latin typeface="Arial" panose="020B0604020202020204" pitchFamily="34" charset="0"/>
                <a:cs typeface="Arial Unicode MS" charset="0"/>
              </a:defRPr>
            </a:lvl2pPr>
            <a:lvl3pPr eaLnBrk="0" hangingPunct="0">
              <a:defRPr>
                <a:solidFill>
                  <a:schemeClr val="bg1"/>
                </a:solidFill>
                <a:latin typeface="Arial" panose="020B0604020202020204" pitchFamily="34" charset="0"/>
                <a:cs typeface="Arial Unicode MS" charset="0"/>
              </a:defRPr>
            </a:lvl3pPr>
            <a:lvl4pPr eaLnBrk="0" hangingPunct="0">
              <a:defRPr>
                <a:solidFill>
                  <a:schemeClr val="bg1"/>
                </a:solidFill>
                <a:latin typeface="Arial" panose="020B0604020202020204" pitchFamily="34" charset="0"/>
                <a:cs typeface="Arial Unicode MS" charset="0"/>
              </a:defRPr>
            </a:lvl4pPr>
            <a:lvl5pPr eaLnBrk="0" hangingPunct="0">
              <a:defRPr>
                <a:solidFill>
                  <a:schemeClr val="bg1"/>
                </a:solidFill>
                <a:latin typeface="Arial" panose="020B0604020202020204" pitchFamily="34" charset="0"/>
                <a:cs typeface="Arial Unicode MS" charset="0"/>
              </a:defRPr>
            </a:lvl5pPr>
            <a:lvl6pPr marL="2514600" indent="-228600" defTabSz="457200" eaLnBrk="0" fontAlgn="base" hangingPunct="0">
              <a:lnSpc>
                <a:spcPct val="7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>
                <a:solidFill>
                  <a:schemeClr val="bg1"/>
                </a:solidFill>
                <a:latin typeface="Arial" panose="020B0604020202020204" pitchFamily="34" charset="0"/>
                <a:cs typeface="Arial Unicode MS" charset="0"/>
              </a:defRPr>
            </a:lvl6pPr>
            <a:lvl7pPr marL="2971800" indent="-228600" defTabSz="457200" eaLnBrk="0" fontAlgn="base" hangingPunct="0">
              <a:lnSpc>
                <a:spcPct val="7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>
                <a:solidFill>
                  <a:schemeClr val="bg1"/>
                </a:solidFill>
                <a:latin typeface="Arial" panose="020B0604020202020204" pitchFamily="34" charset="0"/>
                <a:cs typeface="Arial Unicode MS" charset="0"/>
              </a:defRPr>
            </a:lvl7pPr>
            <a:lvl8pPr marL="3429000" indent="-228600" defTabSz="457200" eaLnBrk="0" fontAlgn="base" hangingPunct="0">
              <a:lnSpc>
                <a:spcPct val="7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>
                <a:solidFill>
                  <a:schemeClr val="bg1"/>
                </a:solidFill>
                <a:latin typeface="Arial" panose="020B0604020202020204" pitchFamily="34" charset="0"/>
                <a:cs typeface="Arial Unicode MS" charset="0"/>
              </a:defRPr>
            </a:lvl8pPr>
            <a:lvl9pPr marL="3886200" indent="-228600" defTabSz="457200" eaLnBrk="0" fontAlgn="base" hangingPunct="0">
              <a:lnSpc>
                <a:spcPct val="7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>
                <a:solidFill>
                  <a:schemeClr val="bg1"/>
                </a:solidFill>
                <a:latin typeface="Arial" panose="020B0604020202020204" pitchFamily="34" charset="0"/>
                <a:cs typeface="Arial Unicode MS" charset="0"/>
              </a:defRPr>
            </a:lvl9pPr>
          </a:lstStyle>
          <a:p>
            <a:pPr marL="0" marR="0" lvl="0" indent="0" algn="l" defTabSz="457200" rtl="0" eaLnBrk="1" fontAlgn="base" latinLnBrk="0" hangingPunct="1">
              <a:lnSpc>
                <a:spcPct val="7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  <a:defRPr/>
            </a:pPr>
            <a:r>
              <a:rPr kumimoji="0" lang="en-GB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</a:rPr>
              <a:t>Phase scintillations across the radio wave front, induced by scattering event constructively and destructively interfere with each other during traversal from scattering region to Earth. </a:t>
            </a:r>
          </a:p>
          <a:p>
            <a:pPr marL="0" marR="0" lvl="0" indent="0" algn="l" defTabSz="457200" rtl="0" eaLnBrk="1" fontAlgn="base" latinLnBrk="0" hangingPunct="1">
              <a:lnSpc>
                <a:spcPct val="7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  <a:defRPr/>
            </a:pPr>
            <a:endParaRPr kumimoji="0" lang="en-GB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</a:endParaRPr>
          </a:p>
          <a:p>
            <a:pPr marL="0" marR="0" lvl="0" indent="0" algn="l" defTabSz="457200" rtl="0" eaLnBrk="1" fontAlgn="base" latinLnBrk="0" hangingPunct="1">
              <a:lnSpc>
                <a:spcPct val="7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  <a:defRPr/>
            </a:pPr>
            <a:r>
              <a:rPr kumimoji="0" lang="en-GB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</a:rPr>
              <a:t>Interference gives  rise to amplitude variations in the received signal which are the recorded IPS signals – IPS samples 100 times per second, requiring typically a minute to build up observable spectrum. </a:t>
            </a:r>
          </a:p>
          <a:p>
            <a:pPr marL="0" marR="0" lvl="0" indent="0" algn="l" defTabSz="457200" rtl="0" eaLnBrk="1" fontAlgn="base" latinLnBrk="0" hangingPunct="1">
              <a:lnSpc>
                <a:spcPct val="7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  <a:defRPr/>
            </a:pPr>
            <a:endParaRPr kumimoji="0" lang="en-GB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</a:endParaRPr>
          </a:p>
          <a:p>
            <a:pPr marL="0" marR="0" lvl="0" indent="0" algn="l" defTabSz="457200" rtl="0" eaLnBrk="1" fontAlgn="base" latinLnBrk="0" hangingPunct="1">
              <a:lnSpc>
                <a:spcPct val="7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  <a:defRPr/>
            </a:pPr>
            <a:r>
              <a:rPr kumimoji="0" lang="en-GB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</a:rPr>
              <a:t>Distance over which amplitude variations build up is called the Fresnel filter distance – favours observations of more distant scattering regions, so that sufficient distance exists to allow amplitude scintillations to develop </a:t>
            </a:r>
          </a:p>
        </p:txBody>
      </p:sp>
      <p:cxnSp>
        <p:nvCxnSpPr>
          <p:cNvPr id="6160" name="Straight Arrow Connector 22">
            <a:extLst>
              <a:ext uri="{FF2B5EF4-FFF2-40B4-BE49-F238E27FC236}">
                <a16:creationId xmlns:a16="http://schemas.microsoft.com/office/drawing/2014/main" id="{B1A2A39B-442B-4101-8CCA-4B916E2452FC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107406" y="5253831"/>
            <a:ext cx="5286375" cy="1587"/>
          </a:xfrm>
          <a:prstGeom prst="straightConnector1">
            <a:avLst/>
          </a:prstGeom>
          <a:noFill/>
          <a:ln w="9525" algn="ctr">
            <a:solidFill>
              <a:schemeClr val="bg1"/>
            </a:solidFill>
            <a:prstDash val="dash"/>
            <a:round/>
            <a:headEnd/>
            <a:tailEnd type="arrow" w="med" len="med"/>
          </a:ln>
        </p:spPr>
      </p:cxnSp>
      <p:cxnSp>
        <p:nvCxnSpPr>
          <p:cNvPr id="6161" name="Straight Connector 23">
            <a:extLst>
              <a:ext uri="{FF2B5EF4-FFF2-40B4-BE49-F238E27FC236}">
                <a16:creationId xmlns:a16="http://schemas.microsoft.com/office/drawing/2014/main" id="{AF9E79D0-3226-4D7E-89A5-8D215225B3E4}"/>
              </a:ext>
            </a:extLst>
          </p:cNvPr>
          <p:cNvCxnSpPr>
            <a:cxnSpLocks noChangeShapeType="1"/>
          </p:cNvCxnSpPr>
          <p:nvPr/>
        </p:nvCxnSpPr>
        <p:spPr bwMode="auto">
          <a:xfrm rot="5400000">
            <a:off x="1677988" y="5267325"/>
            <a:ext cx="785812" cy="1588"/>
          </a:xfrm>
          <a:prstGeom prst="line">
            <a:avLst/>
          </a:prstGeom>
          <a:noFill/>
          <a:ln w="9525" algn="ctr">
            <a:solidFill>
              <a:schemeClr val="bg1"/>
            </a:solidFill>
            <a:round/>
            <a:headEnd/>
            <a:tailEnd/>
          </a:ln>
        </p:spPr>
      </p:cxnSp>
      <p:sp>
        <p:nvSpPr>
          <p:cNvPr id="6162" name="Oval 24">
            <a:extLst>
              <a:ext uri="{FF2B5EF4-FFF2-40B4-BE49-F238E27FC236}">
                <a16:creationId xmlns:a16="http://schemas.microsoft.com/office/drawing/2014/main" id="{26BFCEA3-1FE3-4B3F-B7A0-93BB74CF7ECE}"/>
              </a:ext>
            </a:extLst>
          </p:cNvPr>
          <p:cNvSpPr>
            <a:spLocks noChangeArrowheads="1"/>
          </p:cNvSpPr>
          <p:nvPr/>
        </p:nvSpPr>
        <p:spPr bwMode="auto">
          <a:xfrm>
            <a:off x="7382777" y="5195329"/>
            <a:ext cx="142875" cy="142875"/>
          </a:xfrm>
          <a:prstGeom prst="ellipse">
            <a:avLst/>
          </a:prstGeom>
          <a:solidFill>
            <a:srgbClr val="00B8FF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bg1"/>
                </a:solidFill>
                <a:latin typeface="Arial" panose="020B0604020202020204" pitchFamily="34" charset="0"/>
                <a:cs typeface="Arial Unicode MS" charset="0"/>
              </a:defRPr>
            </a:lvl1pPr>
            <a:lvl2pPr marL="742950" indent="-285750" eaLnBrk="0" hangingPunct="0">
              <a:defRPr>
                <a:solidFill>
                  <a:schemeClr val="bg1"/>
                </a:solidFill>
                <a:latin typeface="Arial" panose="020B0604020202020204" pitchFamily="34" charset="0"/>
                <a:cs typeface="Arial Unicode MS" charset="0"/>
              </a:defRPr>
            </a:lvl2pPr>
            <a:lvl3pPr eaLnBrk="0" hangingPunct="0">
              <a:defRPr>
                <a:solidFill>
                  <a:schemeClr val="bg1"/>
                </a:solidFill>
                <a:latin typeface="Arial" panose="020B0604020202020204" pitchFamily="34" charset="0"/>
                <a:cs typeface="Arial Unicode MS" charset="0"/>
              </a:defRPr>
            </a:lvl3pPr>
            <a:lvl4pPr eaLnBrk="0" hangingPunct="0">
              <a:defRPr>
                <a:solidFill>
                  <a:schemeClr val="bg1"/>
                </a:solidFill>
                <a:latin typeface="Arial" panose="020B0604020202020204" pitchFamily="34" charset="0"/>
                <a:cs typeface="Arial Unicode MS" charset="0"/>
              </a:defRPr>
            </a:lvl4pPr>
            <a:lvl5pPr eaLnBrk="0" hangingPunct="0">
              <a:defRPr>
                <a:solidFill>
                  <a:schemeClr val="bg1"/>
                </a:solidFill>
                <a:latin typeface="Arial" panose="020B0604020202020204" pitchFamily="34" charset="0"/>
                <a:cs typeface="Arial Unicode MS" charset="0"/>
              </a:defRPr>
            </a:lvl5pPr>
            <a:lvl6pPr marL="2514600" indent="-228600" defTabSz="457200" eaLnBrk="0" fontAlgn="base" hangingPunct="0">
              <a:lnSpc>
                <a:spcPct val="7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>
                <a:solidFill>
                  <a:schemeClr val="bg1"/>
                </a:solidFill>
                <a:latin typeface="Arial" panose="020B0604020202020204" pitchFamily="34" charset="0"/>
                <a:cs typeface="Arial Unicode MS" charset="0"/>
              </a:defRPr>
            </a:lvl6pPr>
            <a:lvl7pPr marL="2971800" indent="-228600" defTabSz="457200" eaLnBrk="0" fontAlgn="base" hangingPunct="0">
              <a:lnSpc>
                <a:spcPct val="7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>
                <a:solidFill>
                  <a:schemeClr val="bg1"/>
                </a:solidFill>
                <a:latin typeface="Arial" panose="020B0604020202020204" pitchFamily="34" charset="0"/>
                <a:cs typeface="Arial Unicode MS" charset="0"/>
              </a:defRPr>
            </a:lvl7pPr>
            <a:lvl8pPr marL="3429000" indent="-228600" defTabSz="457200" eaLnBrk="0" fontAlgn="base" hangingPunct="0">
              <a:lnSpc>
                <a:spcPct val="7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>
                <a:solidFill>
                  <a:schemeClr val="bg1"/>
                </a:solidFill>
                <a:latin typeface="Arial" panose="020B0604020202020204" pitchFamily="34" charset="0"/>
                <a:cs typeface="Arial Unicode MS" charset="0"/>
              </a:defRPr>
            </a:lvl8pPr>
            <a:lvl9pPr marL="3886200" indent="-228600" defTabSz="457200" eaLnBrk="0" fontAlgn="base" hangingPunct="0">
              <a:lnSpc>
                <a:spcPct val="7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>
                <a:solidFill>
                  <a:schemeClr val="bg1"/>
                </a:solidFill>
                <a:latin typeface="Arial" panose="020B0604020202020204" pitchFamily="34" charset="0"/>
                <a:cs typeface="Arial Unicode MS" charset="0"/>
              </a:defRPr>
            </a:lvl9pPr>
          </a:lstStyle>
          <a:p>
            <a:pPr marL="0" marR="0" lvl="0" indent="0" algn="l" defTabSz="457200" rtl="0" eaLnBrk="1" fontAlgn="base" latinLnBrk="0" hangingPunct="1">
              <a:lnSpc>
                <a:spcPct val="7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+mn-ea"/>
            </a:endParaRPr>
          </a:p>
        </p:txBody>
      </p:sp>
      <p:sp>
        <p:nvSpPr>
          <p:cNvPr id="6163" name="TextBox 25">
            <a:extLst>
              <a:ext uri="{FF2B5EF4-FFF2-40B4-BE49-F238E27FC236}">
                <a16:creationId xmlns:a16="http://schemas.microsoft.com/office/drawing/2014/main" id="{8C2682BB-F2DA-40F7-B8DA-70AF0780EE1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72375" y="5207237"/>
            <a:ext cx="428625" cy="303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bg1"/>
                </a:solidFill>
                <a:latin typeface="Arial" panose="020B0604020202020204" pitchFamily="34" charset="0"/>
                <a:cs typeface="Arial Unicode MS" charset="0"/>
              </a:defRPr>
            </a:lvl1pPr>
            <a:lvl2pPr marL="742950" indent="-285750" eaLnBrk="0" hangingPunct="0">
              <a:defRPr>
                <a:solidFill>
                  <a:schemeClr val="bg1"/>
                </a:solidFill>
                <a:latin typeface="Arial" panose="020B0604020202020204" pitchFamily="34" charset="0"/>
                <a:cs typeface="Arial Unicode MS" charset="0"/>
              </a:defRPr>
            </a:lvl2pPr>
            <a:lvl3pPr eaLnBrk="0" hangingPunct="0">
              <a:defRPr>
                <a:solidFill>
                  <a:schemeClr val="bg1"/>
                </a:solidFill>
                <a:latin typeface="Arial" panose="020B0604020202020204" pitchFamily="34" charset="0"/>
                <a:cs typeface="Arial Unicode MS" charset="0"/>
              </a:defRPr>
            </a:lvl3pPr>
            <a:lvl4pPr eaLnBrk="0" hangingPunct="0">
              <a:defRPr>
                <a:solidFill>
                  <a:schemeClr val="bg1"/>
                </a:solidFill>
                <a:latin typeface="Arial" panose="020B0604020202020204" pitchFamily="34" charset="0"/>
                <a:cs typeface="Arial Unicode MS" charset="0"/>
              </a:defRPr>
            </a:lvl4pPr>
            <a:lvl5pPr eaLnBrk="0" hangingPunct="0">
              <a:defRPr>
                <a:solidFill>
                  <a:schemeClr val="bg1"/>
                </a:solidFill>
                <a:latin typeface="Arial" panose="020B0604020202020204" pitchFamily="34" charset="0"/>
                <a:cs typeface="Arial Unicode MS" charset="0"/>
              </a:defRPr>
            </a:lvl5pPr>
            <a:lvl6pPr marL="2514600" indent="-228600" defTabSz="457200" eaLnBrk="0" fontAlgn="base" hangingPunct="0">
              <a:lnSpc>
                <a:spcPct val="7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>
                <a:solidFill>
                  <a:schemeClr val="bg1"/>
                </a:solidFill>
                <a:latin typeface="Arial" panose="020B0604020202020204" pitchFamily="34" charset="0"/>
                <a:cs typeface="Arial Unicode MS" charset="0"/>
              </a:defRPr>
            </a:lvl6pPr>
            <a:lvl7pPr marL="2971800" indent="-228600" defTabSz="457200" eaLnBrk="0" fontAlgn="base" hangingPunct="0">
              <a:lnSpc>
                <a:spcPct val="7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>
                <a:solidFill>
                  <a:schemeClr val="bg1"/>
                </a:solidFill>
                <a:latin typeface="Arial" panose="020B0604020202020204" pitchFamily="34" charset="0"/>
                <a:cs typeface="Arial Unicode MS" charset="0"/>
              </a:defRPr>
            </a:lvl7pPr>
            <a:lvl8pPr marL="3429000" indent="-228600" defTabSz="457200" eaLnBrk="0" fontAlgn="base" hangingPunct="0">
              <a:lnSpc>
                <a:spcPct val="7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>
                <a:solidFill>
                  <a:schemeClr val="bg1"/>
                </a:solidFill>
                <a:latin typeface="Arial" panose="020B0604020202020204" pitchFamily="34" charset="0"/>
                <a:cs typeface="Arial Unicode MS" charset="0"/>
              </a:defRPr>
            </a:lvl8pPr>
            <a:lvl9pPr marL="3886200" indent="-228600" defTabSz="457200" eaLnBrk="0" fontAlgn="base" hangingPunct="0">
              <a:lnSpc>
                <a:spcPct val="7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>
                <a:solidFill>
                  <a:schemeClr val="bg1"/>
                </a:solidFill>
                <a:latin typeface="Arial" panose="020B0604020202020204" pitchFamily="34" charset="0"/>
                <a:cs typeface="Arial Unicode MS" charset="0"/>
              </a:defRPr>
            </a:lvl9pPr>
          </a:lstStyle>
          <a:p>
            <a:pPr marL="0" marR="0" lvl="0" indent="0" algn="l" defTabSz="457200" rtl="0" eaLnBrk="1" fontAlgn="base" latinLnBrk="0" hangingPunct="1">
              <a:lnSpc>
                <a:spcPct val="7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  <a:defRPr/>
            </a:pPr>
            <a:r>
              <a:rPr kumimoji="0" lang="en-GB" altLang="en-US" sz="1800" b="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+mn-ea"/>
              </a:rPr>
              <a:t>HI</a:t>
            </a:r>
          </a:p>
        </p:txBody>
      </p:sp>
      <p:sp>
        <p:nvSpPr>
          <p:cNvPr id="6164" name="TextBox 26">
            <a:extLst>
              <a:ext uri="{FF2B5EF4-FFF2-40B4-BE49-F238E27FC236}">
                <a16:creationId xmlns:a16="http://schemas.microsoft.com/office/drawing/2014/main" id="{8DC54C81-463C-442B-934D-B2DB7FDB91E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4313" y="4643438"/>
            <a:ext cx="4357687" cy="303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bg1"/>
                </a:solidFill>
                <a:latin typeface="Arial" panose="020B0604020202020204" pitchFamily="34" charset="0"/>
                <a:cs typeface="Arial Unicode MS" charset="0"/>
              </a:defRPr>
            </a:lvl1pPr>
            <a:lvl2pPr marL="742950" indent="-285750" eaLnBrk="0" hangingPunct="0">
              <a:defRPr>
                <a:solidFill>
                  <a:schemeClr val="bg1"/>
                </a:solidFill>
                <a:latin typeface="Arial" panose="020B0604020202020204" pitchFamily="34" charset="0"/>
                <a:cs typeface="Arial Unicode MS" charset="0"/>
              </a:defRPr>
            </a:lvl2pPr>
            <a:lvl3pPr eaLnBrk="0" hangingPunct="0">
              <a:defRPr>
                <a:solidFill>
                  <a:schemeClr val="bg1"/>
                </a:solidFill>
                <a:latin typeface="Arial" panose="020B0604020202020204" pitchFamily="34" charset="0"/>
                <a:cs typeface="Arial Unicode MS" charset="0"/>
              </a:defRPr>
            </a:lvl3pPr>
            <a:lvl4pPr eaLnBrk="0" hangingPunct="0">
              <a:defRPr>
                <a:solidFill>
                  <a:schemeClr val="bg1"/>
                </a:solidFill>
                <a:latin typeface="Arial" panose="020B0604020202020204" pitchFamily="34" charset="0"/>
                <a:cs typeface="Arial Unicode MS" charset="0"/>
              </a:defRPr>
            </a:lvl4pPr>
            <a:lvl5pPr eaLnBrk="0" hangingPunct="0">
              <a:defRPr>
                <a:solidFill>
                  <a:schemeClr val="bg1"/>
                </a:solidFill>
                <a:latin typeface="Arial" panose="020B0604020202020204" pitchFamily="34" charset="0"/>
                <a:cs typeface="Arial Unicode MS" charset="0"/>
              </a:defRPr>
            </a:lvl5pPr>
            <a:lvl6pPr marL="2514600" indent="-228600" defTabSz="457200" eaLnBrk="0" fontAlgn="base" hangingPunct="0">
              <a:lnSpc>
                <a:spcPct val="7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>
                <a:solidFill>
                  <a:schemeClr val="bg1"/>
                </a:solidFill>
                <a:latin typeface="Arial" panose="020B0604020202020204" pitchFamily="34" charset="0"/>
                <a:cs typeface="Arial Unicode MS" charset="0"/>
              </a:defRPr>
            </a:lvl6pPr>
            <a:lvl7pPr marL="2971800" indent="-228600" defTabSz="457200" eaLnBrk="0" fontAlgn="base" hangingPunct="0">
              <a:lnSpc>
                <a:spcPct val="7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>
                <a:solidFill>
                  <a:schemeClr val="bg1"/>
                </a:solidFill>
                <a:latin typeface="Arial" panose="020B0604020202020204" pitchFamily="34" charset="0"/>
                <a:cs typeface="Arial Unicode MS" charset="0"/>
              </a:defRPr>
            </a:lvl7pPr>
            <a:lvl8pPr marL="3429000" indent="-228600" defTabSz="457200" eaLnBrk="0" fontAlgn="base" hangingPunct="0">
              <a:lnSpc>
                <a:spcPct val="7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>
                <a:solidFill>
                  <a:schemeClr val="bg1"/>
                </a:solidFill>
                <a:latin typeface="Arial" panose="020B0604020202020204" pitchFamily="34" charset="0"/>
                <a:cs typeface="Arial Unicode MS" charset="0"/>
              </a:defRPr>
            </a:lvl8pPr>
            <a:lvl9pPr marL="3886200" indent="-228600" defTabSz="457200" eaLnBrk="0" fontAlgn="base" hangingPunct="0">
              <a:lnSpc>
                <a:spcPct val="7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>
                <a:solidFill>
                  <a:schemeClr val="bg1"/>
                </a:solidFill>
                <a:latin typeface="Arial" panose="020B0604020202020204" pitchFamily="34" charset="0"/>
                <a:cs typeface="Arial Unicode MS" charset="0"/>
              </a:defRPr>
            </a:lvl9pPr>
          </a:lstStyle>
          <a:p>
            <a:pPr marL="0" marR="0" lvl="0" indent="0" algn="l" defTabSz="457200" rtl="0" eaLnBrk="1" fontAlgn="base" latinLnBrk="0" hangingPunct="1">
              <a:lnSpc>
                <a:spcPct val="7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  <a:defRPr/>
            </a:pPr>
            <a:r>
              <a:rPr kumimoji="0" lang="en-GB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</a:rPr>
              <a:t>White Light Thomson Scattering Event</a:t>
            </a:r>
          </a:p>
        </p:txBody>
      </p:sp>
      <p:sp>
        <p:nvSpPr>
          <p:cNvPr id="6165" name="TextBox 29">
            <a:extLst>
              <a:ext uri="{FF2B5EF4-FFF2-40B4-BE49-F238E27FC236}">
                <a16:creationId xmlns:a16="http://schemas.microsoft.com/office/drawing/2014/main" id="{31F269F9-DB11-4402-8279-5E40D5F9635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71875" y="5375275"/>
            <a:ext cx="1643063" cy="303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bg1"/>
                </a:solidFill>
                <a:latin typeface="Arial" panose="020B0604020202020204" pitchFamily="34" charset="0"/>
                <a:cs typeface="Arial Unicode MS" charset="0"/>
              </a:defRPr>
            </a:lvl1pPr>
            <a:lvl2pPr marL="742950" indent="-285750" eaLnBrk="0" hangingPunct="0">
              <a:defRPr>
                <a:solidFill>
                  <a:schemeClr val="bg1"/>
                </a:solidFill>
                <a:latin typeface="Arial" panose="020B0604020202020204" pitchFamily="34" charset="0"/>
                <a:cs typeface="Arial Unicode MS" charset="0"/>
              </a:defRPr>
            </a:lvl2pPr>
            <a:lvl3pPr eaLnBrk="0" hangingPunct="0">
              <a:defRPr>
                <a:solidFill>
                  <a:schemeClr val="bg1"/>
                </a:solidFill>
                <a:latin typeface="Arial" panose="020B0604020202020204" pitchFamily="34" charset="0"/>
                <a:cs typeface="Arial Unicode MS" charset="0"/>
              </a:defRPr>
            </a:lvl3pPr>
            <a:lvl4pPr eaLnBrk="0" hangingPunct="0">
              <a:defRPr>
                <a:solidFill>
                  <a:schemeClr val="bg1"/>
                </a:solidFill>
                <a:latin typeface="Arial" panose="020B0604020202020204" pitchFamily="34" charset="0"/>
                <a:cs typeface="Arial Unicode MS" charset="0"/>
              </a:defRPr>
            </a:lvl4pPr>
            <a:lvl5pPr eaLnBrk="0" hangingPunct="0">
              <a:defRPr>
                <a:solidFill>
                  <a:schemeClr val="bg1"/>
                </a:solidFill>
                <a:latin typeface="Arial" panose="020B0604020202020204" pitchFamily="34" charset="0"/>
                <a:cs typeface="Arial Unicode MS" charset="0"/>
              </a:defRPr>
            </a:lvl5pPr>
            <a:lvl6pPr marL="2514600" indent="-228600" defTabSz="457200" eaLnBrk="0" fontAlgn="base" hangingPunct="0">
              <a:lnSpc>
                <a:spcPct val="7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>
                <a:solidFill>
                  <a:schemeClr val="bg1"/>
                </a:solidFill>
                <a:latin typeface="Arial" panose="020B0604020202020204" pitchFamily="34" charset="0"/>
                <a:cs typeface="Arial Unicode MS" charset="0"/>
              </a:defRPr>
            </a:lvl6pPr>
            <a:lvl7pPr marL="2971800" indent="-228600" defTabSz="457200" eaLnBrk="0" fontAlgn="base" hangingPunct="0">
              <a:lnSpc>
                <a:spcPct val="7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>
                <a:solidFill>
                  <a:schemeClr val="bg1"/>
                </a:solidFill>
                <a:latin typeface="Arial" panose="020B0604020202020204" pitchFamily="34" charset="0"/>
                <a:cs typeface="Arial Unicode MS" charset="0"/>
              </a:defRPr>
            </a:lvl7pPr>
            <a:lvl8pPr marL="3429000" indent="-228600" defTabSz="457200" eaLnBrk="0" fontAlgn="base" hangingPunct="0">
              <a:lnSpc>
                <a:spcPct val="7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>
                <a:solidFill>
                  <a:schemeClr val="bg1"/>
                </a:solidFill>
                <a:latin typeface="Arial" panose="020B0604020202020204" pitchFamily="34" charset="0"/>
                <a:cs typeface="Arial Unicode MS" charset="0"/>
              </a:defRPr>
            </a:lvl8pPr>
            <a:lvl9pPr marL="3886200" indent="-228600" defTabSz="457200" eaLnBrk="0" fontAlgn="base" hangingPunct="0">
              <a:lnSpc>
                <a:spcPct val="7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>
                <a:solidFill>
                  <a:schemeClr val="bg1"/>
                </a:solidFill>
                <a:latin typeface="Arial" panose="020B0604020202020204" pitchFamily="34" charset="0"/>
                <a:cs typeface="Arial Unicode MS" charset="0"/>
              </a:defRPr>
            </a:lvl9pPr>
          </a:lstStyle>
          <a:p>
            <a:pPr marL="0" marR="0" lvl="0" indent="0" algn="l" defTabSz="457200" rtl="0" eaLnBrk="1" fontAlgn="base" latinLnBrk="0" hangingPunct="1">
              <a:lnSpc>
                <a:spcPct val="7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  <a:defRPr/>
            </a:pPr>
            <a:r>
              <a:rPr kumimoji="0" lang="en-GB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</a:rPr>
              <a:t>Line of sight</a:t>
            </a:r>
          </a:p>
        </p:txBody>
      </p:sp>
      <p:cxnSp>
        <p:nvCxnSpPr>
          <p:cNvPr id="6166" name="Straight Arrow Connector 30">
            <a:extLst>
              <a:ext uri="{FF2B5EF4-FFF2-40B4-BE49-F238E27FC236}">
                <a16:creationId xmlns:a16="http://schemas.microsoft.com/office/drawing/2014/main" id="{8E384151-706C-4254-99F9-67D19A0F6D3E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2143125" y="4946650"/>
            <a:ext cx="500063" cy="214313"/>
          </a:xfrm>
          <a:prstGeom prst="straightConnector1">
            <a:avLst/>
          </a:prstGeom>
          <a:noFill/>
          <a:ln w="9525" algn="ctr">
            <a:solidFill>
              <a:schemeClr val="bg1"/>
            </a:solidFill>
            <a:round/>
            <a:headEnd/>
            <a:tailEnd type="arrow" w="med" len="med"/>
          </a:ln>
        </p:spPr>
      </p:cxnSp>
      <p:cxnSp>
        <p:nvCxnSpPr>
          <p:cNvPr id="6167" name="Straight Arrow Connector 31">
            <a:extLst>
              <a:ext uri="{FF2B5EF4-FFF2-40B4-BE49-F238E27FC236}">
                <a16:creationId xmlns:a16="http://schemas.microsoft.com/office/drawing/2014/main" id="{5630702A-D8BF-41EB-919C-C62AB3C604FD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143125" y="5456238"/>
            <a:ext cx="490538" cy="133350"/>
          </a:xfrm>
          <a:prstGeom prst="straightConnector1">
            <a:avLst/>
          </a:prstGeom>
          <a:noFill/>
          <a:ln w="9525" algn="ctr">
            <a:solidFill>
              <a:schemeClr val="bg1"/>
            </a:solidFill>
            <a:round/>
            <a:headEnd/>
            <a:tailEnd type="arrow" w="med" len="med"/>
          </a:ln>
        </p:spPr>
      </p:cxnSp>
      <p:cxnSp>
        <p:nvCxnSpPr>
          <p:cNvPr id="6168" name="Straight Arrow Connector 32">
            <a:extLst>
              <a:ext uri="{FF2B5EF4-FFF2-40B4-BE49-F238E27FC236}">
                <a16:creationId xmlns:a16="http://schemas.microsoft.com/office/drawing/2014/main" id="{E1A84462-2CF3-4ACB-B74C-52EBBC584D16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2143125" y="5160963"/>
            <a:ext cx="714375" cy="71437"/>
          </a:xfrm>
          <a:prstGeom prst="straightConnector1">
            <a:avLst/>
          </a:prstGeom>
          <a:noFill/>
          <a:ln w="9525" algn="ctr">
            <a:solidFill>
              <a:schemeClr val="bg1"/>
            </a:solidFill>
            <a:round/>
            <a:headEnd/>
            <a:tailEnd type="arrow" w="med" len="med"/>
          </a:ln>
        </p:spPr>
      </p:cxnSp>
      <p:sp>
        <p:nvSpPr>
          <p:cNvPr id="6169" name="TextBox 34">
            <a:extLst>
              <a:ext uri="{FF2B5EF4-FFF2-40B4-BE49-F238E27FC236}">
                <a16:creationId xmlns:a16="http://schemas.microsoft.com/office/drawing/2014/main" id="{F618EAA1-AC19-4AA3-8F4A-DD86203B6EB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5848350"/>
            <a:ext cx="9144000" cy="72390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bg1"/>
                </a:solidFill>
                <a:latin typeface="Arial" panose="020B0604020202020204" pitchFamily="34" charset="0"/>
                <a:cs typeface="Arial Unicode MS" charset="0"/>
              </a:defRPr>
            </a:lvl1pPr>
            <a:lvl2pPr marL="742950" indent="-285750" eaLnBrk="0" hangingPunct="0">
              <a:defRPr>
                <a:solidFill>
                  <a:schemeClr val="bg1"/>
                </a:solidFill>
                <a:latin typeface="Arial" panose="020B0604020202020204" pitchFamily="34" charset="0"/>
                <a:cs typeface="Arial Unicode MS" charset="0"/>
              </a:defRPr>
            </a:lvl2pPr>
            <a:lvl3pPr eaLnBrk="0" hangingPunct="0">
              <a:defRPr>
                <a:solidFill>
                  <a:schemeClr val="bg1"/>
                </a:solidFill>
                <a:latin typeface="Arial" panose="020B0604020202020204" pitchFamily="34" charset="0"/>
                <a:cs typeface="Arial Unicode MS" charset="0"/>
              </a:defRPr>
            </a:lvl3pPr>
            <a:lvl4pPr eaLnBrk="0" hangingPunct="0">
              <a:defRPr>
                <a:solidFill>
                  <a:schemeClr val="bg1"/>
                </a:solidFill>
                <a:latin typeface="Arial" panose="020B0604020202020204" pitchFamily="34" charset="0"/>
                <a:cs typeface="Arial Unicode MS" charset="0"/>
              </a:defRPr>
            </a:lvl4pPr>
            <a:lvl5pPr eaLnBrk="0" hangingPunct="0">
              <a:defRPr>
                <a:solidFill>
                  <a:schemeClr val="bg1"/>
                </a:solidFill>
                <a:latin typeface="Arial" panose="020B0604020202020204" pitchFamily="34" charset="0"/>
                <a:cs typeface="Arial Unicode MS" charset="0"/>
              </a:defRPr>
            </a:lvl5pPr>
            <a:lvl6pPr marL="2514600" indent="-228600" defTabSz="457200" eaLnBrk="0" fontAlgn="base" hangingPunct="0">
              <a:lnSpc>
                <a:spcPct val="7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>
                <a:solidFill>
                  <a:schemeClr val="bg1"/>
                </a:solidFill>
                <a:latin typeface="Arial" panose="020B0604020202020204" pitchFamily="34" charset="0"/>
                <a:cs typeface="Arial Unicode MS" charset="0"/>
              </a:defRPr>
            </a:lvl6pPr>
            <a:lvl7pPr marL="2971800" indent="-228600" defTabSz="457200" eaLnBrk="0" fontAlgn="base" hangingPunct="0">
              <a:lnSpc>
                <a:spcPct val="7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>
                <a:solidFill>
                  <a:schemeClr val="bg1"/>
                </a:solidFill>
                <a:latin typeface="Arial" panose="020B0604020202020204" pitchFamily="34" charset="0"/>
                <a:cs typeface="Arial Unicode MS" charset="0"/>
              </a:defRPr>
            </a:lvl7pPr>
            <a:lvl8pPr marL="3429000" indent="-228600" defTabSz="457200" eaLnBrk="0" fontAlgn="base" hangingPunct="0">
              <a:lnSpc>
                <a:spcPct val="7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>
                <a:solidFill>
                  <a:schemeClr val="bg1"/>
                </a:solidFill>
                <a:latin typeface="Arial" panose="020B0604020202020204" pitchFamily="34" charset="0"/>
                <a:cs typeface="Arial Unicode MS" charset="0"/>
              </a:defRPr>
            </a:lvl8pPr>
            <a:lvl9pPr marL="3886200" indent="-228600" defTabSz="457200" eaLnBrk="0" fontAlgn="base" hangingPunct="0">
              <a:lnSpc>
                <a:spcPct val="7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>
                <a:solidFill>
                  <a:schemeClr val="bg1"/>
                </a:solidFill>
                <a:latin typeface="Arial" panose="020B0604020202020204" pitchFamily="34" charset="0"/>
                <a:cs typeface="Arial Unicode MS" charset="0"/>
              </a:defRPr>
            </a:lvl9pPr>
          </a:lstStyle>
          <a:p>
            <a:pPr marL="0" marR="0" lvl="0" indent="0" algn="l" defTabSz="457200" rtl="0" eaLnBrk="1" fontAlgn="base" latinLnBrk="0" hangingPunct="1">
              <a:lnSpc>
                <a:spcPct val="7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  <a:defRPr/>
            </a:pPr>
            <a:r>
              <a:rPr kumimoji="0" lang="en-GB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</a:rPr>
              <a:t>The greater the distance between the Thomson scattering event and HI, the fainter the received signal – favours observations of scattering regions closer to observer (and inside the Thomson spheroid).  HI-1 cadence 40 mins, HI-2 cadence 2 hours.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77BBF350-C943-48BE-B2E3-01F574B4A4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00125" y="256016"/>
            <a:ext cx="7500938" cy="561975"/>
          </a:xfrm>
        </p:spPr>
        <p:txBody>
          <a:bodyPr/>
          <a:lstStyle/>
          <a:p>
            <a:pPr algn="l">
              <a:defRPr/>
            </a:pPr>
            <a:r>
              <a:rPr lang="en-US" sz="34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</a:t>
            </a:r>
            <a:r>
              <a:rPr lang="en-GB" sz="34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PS observations, 21</a:t>
            </a:r>
            <a:r>
              <a:rPr lang="en-GB" sz="3400" b="1" baseline="300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st</a:t>
            </a:r>
            <a:r>
              <a:rPr lang="en-GB" sz="34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April 2007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A75EF3E5-B158-45A1-BA6B-1EB5D0CE3A7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4011" y="828749"/>
            <a:ext cx="7922327" cy="4657648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56F51B5B-E8FC-4851-B75F-39B123B68465}"/>
              </a:ext>
            </a:extLst>
          </p:cNvPr>
          <p:cNvSpPr txBox="1"/>
          <p:nvPr/>
        </p:nvSpPr>
        <p:spPr>
          <a:xfrm>
            <a:off x="544011" y="5567423"/>
            <a:ext cx="81833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Anti-correlation features persist for &lt;15 minutes</a:t>
            </a:r>
          </a:p>
          <a:p>
            <a:r>
              <a:rPr lang="en-US" dirty="0">
                <a:solidFill>
                  <a:schemeClr val="bg1"/>
                </a:solidFill>
              </a:rPr>
              <a:t>At </a:t>
            </a:r>
            <a:r>
              <a:rPr lang="en-US" dirty="0" err="1">
                <a:solidFill>
                  <a:schemeClr val="bg1"/>
                </a:solidFill>
              </a:rPr>
              <a:t>Vpos</a:t>
            </a:r>
            <a:r>
              <a:rPr lang="en-US" dirty="0">
                <a:solidFill>
                  <a:schemeClr val="bg1"/>
                </a:solidFill>
              </a:rPr>
              <a:t> ~ 430km/s scale size ~&lt; 400 000km</a:t>
            </a:r>
          </a:p>
          <a:p>
            <a:endParaRPr lang="en-GB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03263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77BBF350-C943-48BE-B2E3-01F574B4A4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00125" y="256016"/>
            <a:ext cx="7500938" cy="561975"/>
          </a:xfrm>
        </p:spPr>
        <p:txBody>
          <a:bodyPr/>
          <a:lstStyle/>
          <a:p>
            <a:pPr algn="l">
              <a:defRPr/>
            </a:pPr>
            <a:r>
              <a:rPr lang="en-US" sz="34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</a:t>
            </a:r>
            <a:r>
              <a:rPr lang="en-GB" sz="34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PS observations, 22</a:t>
            </a:r>
            <a:r>
              <a:rPr lang="en-GB" sz="3400" b="1" baseline="300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nd</a:t>
            </a:r>
            <a:r>
              <a:rPr lang="en-GB" sz="34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April 2007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6F51B5B-E8FC-4851-B75F-39B123B68465}"/>
              </a:ext>
            </a:extLst>
          </p:cNvPr>
          <p:cNvSpPr txBox="1"/>
          <p:nvPr/>
        </p:nvSpPr>
        <p:spPr>
          <a:xfrm>
            <a:off x="480350" y="5604250"/>
            <a:ext cx="8183300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Anti-correlation features persist for &lt;10 minutes</a:t>
            </a:r>
          </a:p>
          <a:p>
            <a:r>
              <a:rPr lang="en-US" dirty="0" err="1">
                <a:solidFill>
                  <a:schemeClr val="bg1"/>
                </a:solidFill>
              </a:rPr>
              <a:t>Vpos</a:t>
            </a:r>
            <a:r>
              <a:rPr lang="en-US" dirty="0">
                <a:solidFill>
                  <a:schemeClr val="bg1"/>
                </a:solidFill>
              </a:rPr>
              <a:t> is faster than previous day but decreases over observing window</a:t>
            </a:r>
          </a:p>
          <a:p>
            <a:r>
              <a:rPr lang="en-US" dirty="0">
                <a:solidFill>
                  <a:schemeClr val="bg1"/>
                </a:solidFill>
              </a:rPr>
              <a:t>Top left sample is from 1516, top right at 1525</a:t>
            </a:r>
          </a:p>
          <a:p>
            <a:r>
              <a:rPr lang="en-US" dirty="0">
                <a:solidFill>
                  <a:schemeClr val="bg1"/>
                </a:solidFill>
              </a:rPr>
              <a:t>At </a:t>
            </a:r>
            <a:r>
              <a:rPr lang="en-US" dirty="0" err="1">
                <a:solidFill>
                  <a:schemeClr val="bg1"/>
                </a:solidFill>
              </a:rPr>
              <a:t>Vpos</a:t>
            </a:r>
            <a:r>
              <a:rPr lang="en-US" dirty="0">
                <a:solidFill>
                  <a:schemeClr val="bg1"/>
                </a:solidFill>
              </a:rPr>
              <a:t> ~ 520 km/s scale size ~&lt; 315 000km</a:t>
            </a:r>
          </a:p>
          <a:p>
            <a:endParaRPr lang="en-GB" dirty="0">
              <a:solidFill>
                <a:schemeClr val="bg1"/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65365C8-DE4C-49DF-B3FA-BA96F1B9453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5894" y="738098"/>
            <a:ext cx="6195674" cy="48661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6123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77BBF350-C943-48BE-B2E3-01F574B4A4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00125" y="82391"/>
            <a:ext cx="7500938" cy="561975"/>
          </a:xfrm>
        </p:spPr>
        <p:txBody>
          <a:bodyPr/>
          <a:lstStyle/>
          <a:p>
            <a:pPr algn="l">
              <a:defRPr/>
            </a:pPr>
            <a:r>
              <a:rPr lang="en-US" sz="34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</a:t>
            </a:r>
            <a:r>
              <a:rPr lang="en-GB" sz="34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PS observations, 24</a:t>
            </a:r>
            <a:r>
              <a:rPr lang="en-GB" sz="3400" b="1" baseline="300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</a:t>
            </a:r>
            <a:r>
              <a:rPr lang="en-GB" sz="34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April 2007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6F51B5B-E8FC-4851-B75F-39B123B68465}"/>
              </a:ext>
            </a:extLst>
          </p:cNvPr>
          <p:cNvSpPr txBox="1"/>
          <p:nvPr/>
        </p:nvSpPr>
        <p:spPr>
          <a:xfrm>
            <a:off x="480350" y="5604250"/>
            <a:ext cx="81833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Anti-correlation features absent at 1450, and appears at 1502</a:t>
            </a:r>
          </a:p>
          <a:p>
            <a:r>
              <a:rPr lang="en-US" dirty="0" err="1">
                <a:solidFill>
                  <a:schemeClr val="bg1"/>
                </a:solidFill>
              </a:rPr>
              <a:t>Vpos</a:t>
            </a:r>
            <a:r>
              <a:rPr lang="en-US" dirty="0">
                <a:solidFill>
                  <a:schemeClr val="bg1"/>
                </a:solidFill>
              </a:rPr>
              <a:t> increase begins at the same time as the appearance of anti-correlation</a:t>
            </a:r>
          </a:p>
          <a:p>
            <a:r>
              <a:rPr lang="en-GB" dirty="0">
                <a:solidFill>
                  <a:schemeClr val="bg1"/>
                </a:solidFill>
              </a:rPr>
              <a:t>Scale size ~&lt; 400 000 km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1312FC39-466B-4882-9294-7652CFB57EB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1169" y="556799"/>
            <a:ext cx="6643866" cy="50374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83622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>
            <a:extLst>
              <a:ext uri="{FF2B5EF4-FFF2-40B4-BE49-F238E27FC236}">
                <a16:creationId xmlns:a16="http://schemas.microsoft.com/office/drawing/2014/main" id="{94781BBF-CE24-4EA8-9141-4FFAF69D0C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95809" y="121417"/>
            <a:ext cx="6453187" cy="615950"/>
          </a:xfrm>
        </p:spPr>
        <p:txBody>
          <a:bodyPr/>
          <a:lstStyle/>
          <a:p>
            <a:pPr algn="l">
              <a:defRPr/>
            </a:pPr>
            <a:r>
              <a:rPr lang="en-GB" sz="38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Observations 25</a:t>
            </a:r>
            <a:r>
              <a:rPr lang="en-GB" sz="3800" baseline="300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</a:t>
            </a:r>
            <a:r>
              <a:rPr lang="en-GB" sz="38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April 2007</a:t>
            </a:r>
            <a:endParaRPr lang="en-GB" sz="3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270" name="TextBox 5">
            <a:extLst>
              <a:ext uri="{FF2B5EF4-FFF2-40B4-BE49-F238E27FC236}">
                <a16:creationId xmlns:a16="http://schemas.microsoft.com/office/drawing/2014/main" id="{084BA8AC-73A5-4C59-BADD-EE7E2AE135F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25139" y="5128089"/>
            <a:ext cx="5757707" cy="1600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bg1"/>
                </a:solidFill>
                <a:latin typeface="Arial" panose="020B0604020202020204" pitchFamily="34" charset="0"/>
                <a:cs typeface="Arial Unicode MS" charset="0"/>
              </a:defRPr>
            </a:lvl1pPr>
            <a:lvl2pPr marL="742950" indent="-285750" eaLnBrk="0" hangingPunct="0">
              <a:defRPr>
                <a:solidFill>
                  <a:schemeClr val="bg1"/>
                </a:solidFill>
                <a:latin typeface="Arial" panose="020B0604020202020204" pitchFamily="34" charset="0"/>
                <a:cs typeface="Arial Unicode MS" charset="0"/>
              </a:defRPr>
            </a:lvl2pPr>
            <a:lvl3pPr eaLnBrk="0" hangingPunct="0">
              <a:defRPr>
                <a:solidFill>
                  <a:schemeClr val="bg1"/>
                </a:solidFill>
                <a:latin typeface="Arial" panose="020B0604020202020204" pitchFamily="34" charset="0"/>
                <a:cs typeface="Arial Unicode MS" charset="0"/>
              </a:defRPr>
            </a:lvl3pPr>
            <a:lvl4pPr eaLnBrk="0" hangingPunct="0">
              <a:defRPr>
                <a:solidFill>
                  <a:schemeClr val="bg1"/>
                </a:solidFill>
                <a:latin typeface="Arial" panose="020B0604020202020204" pitchFamily="34" charset="0"/>
                <a:cs typeface="Arial Unicode MS" charset="0"/>
              </a:defRPr>
            </a:lvl4pPr>
            <a:lvl5pPr eaLnBrk="0" hangingPunct="0">
              <a:defRPr>
                <a:solidFill>
                  <a:schemeClr val="bg1"/>
                </a:solidFill>
                <a:latin typeface="Arial" panose="020B0604020202020204" pitchFamily="34" charset="0"/>
                <a:cs typeface="Arial Unicode MS" charset="0"/>
              </a:defRPr>
            </a:lvl5pPr>
            <a:lvl6pPr marL="2514600" indent="-228600" defTabSz="457200" eaLnBrk="0" fontAlgn="base" hangingPunct="0">
              <a:lnSpc>
                <a:spcPct val="7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>
                <a:solidFill>
                  <a:schemeClr val="bg1"/>
                </a:solidFill>
                <a:latin typeface="Arial" panose="020B0604020202020204" pitchFamily="34" charset="0"/>
                <a:cs typeface="Arial Unicode MS" charset="0"/>
              </a:defRPr>
            </a:lvl6pPr>
            <a:lvl7pPr marL="2971800" indent="-228600" defTabSz="457200" eaLnBrk="0" fontAlgn="base" hangingPunct="0">
              <a:lnSpc>
                <a:spcPct val="7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>
                <a:solidFill>
                  <a:schemeClr val="bg1"/>
                </a:solidFill>
                <a:latin typeface="Arial" panose="020B0604020202020204" pitchFamily="34" charset="0"/>
                <a:cs typeface="Arial Unicode MS" charset="0"/>
              </a:defRPr>
            </a:lvl7pPr>
            <a:lvl8pPr marL="3429000" indent="-228600" defTabSz="457200" eaLnBrk="0" fontAlgn="base" hangingPunct="0">
              <a:lnSpc>
                <a:spcPct val="7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>
                <a:solidFill>
                  <a:schemeClr val="bg1"/>
                </a:solidFill>
                <a:latin typeface="Arial" panose="020B0604020202020204" pitchFamily="34" charset="0"/>
                <a:cs typeface="Arial Unicode MS" charset="0"/>
              </a:defRPr>
            </a:lvl8pPr>
            <a:lvl9pPr marL="3886200" indent="-228600" defTabSz="457200" eaLnBrk="0" fontAlgn="base" hangingPunct="0">
              <a:lnSpc>
                <a:spcPct val="7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>
                <a:solidFill>
                  <a:schemeClr val="bg1"/>
                </a:solidFill>
                <a:latin typeface="Arial" panose="020B0604020202020204" pitchFamily="34" charset="0"/>
                <a:cs typeface="Arial Unicode MS" charset="0"/>
              </a:defRPr>
            </a:lvl9pPr>
          </a:lstStyle>
          <a:p>
            <a:pPr eaLnBrk="1" hangingPunct="1">
              <a:buFont typeface="Arial" panose="020B0604020202020204" pitchFamily="34" charset="0"/>
              <a:buChar char="•"/>
            </a:pPr>
            <a:r>
              <a:rPr lang="en-GB" altLang="en-US" dirty="0"/>
              <a:t>Anti-correlation present throughout entire observation (60 minutes)</a:t>
            </a:r>
          </a:p>
          <a:p>
            <a:pPr eaLnBrk="1" hangingPunct="1">
              <a:buFont typeface="Arial" panose="020B0604020202020204" pitchFamily="34" charset="0"/>
              <a:buChar char="•"/>
            </a:pPr>
            <a:r>
              <a:rPr lang="en-GB" altLang="en-US" dirty="0"/>
              <a:t>Larger scale structure traversing </a:t>
            </a:r>
            <a:r>
              <a:rPr lang="en-GB" altLang="en-US" dirty="0" err="1"/>
              <a:t>raypath</a:t>
            </a:r>
            <a:r>
              <a:rPr lang="en-GB" altLang="en-US" dirty="0"/>
              <a:t> “meso-scale” &gt; 1.2 million    km, based on </a:t>
            </a:r>
            <a:r>
              <a:rPr lang="en-GB" altLang="en-US" dirty="0" err="1"/>
              <a:t>Vpos</a:t>
            </a:r>
            <a:r>
              <a:rPr lang="en-GB" altLang="en-US" dirty="0"/>
              <a:t>  ~330km/s</a:t>
            </a:r>
          </a:p>
          <a:p>
            <a:pPr eaLnBrk="1" hangingPunct="1">
              <a:buFont typeface="Arial" panose="020B0604020202020204" pitchFamily="34" charset="0"/>
              <a:buChar char="•"/>
            </a:pPr>
            <a:r>
              <a:rPr lang="en-GB" altLang="en-US" dirty="0"/>
              <a:t>Periodic </a:t>
            </a:r>
            <a:r>
              <a:rPr lang="en-GB" altLang="en-US" dirty="0" err="1"/>
              <a:t>Vpos</a:t>
            </a:r>
            <a:r>
              <a:rPr lang="en-GB" altLang="en-US" dirty="0"/>
              <a:t> imposed upon a general upward trend</a:t>
            </a:r>
          </a:p>
          <a:p>
            <a:pPr eaLnBrk="1" hangingPunct="1">
              <a:buFont typeface="Arial" panose="020B0604020202020204" pitchFamily="34" charset="0"/>
              <a:buChar char="•"/>
            </a:pPr>
            <a:r>
              <a:rPr lang="en-GB" altLang="en-US" dirty="0"/>
              <a:t>Demonstrates structure internal to the transient which is not evident</a:t>
            </a:r>
          </a:p>
          <a:p>
            <a:pPr eaLnBrk="1" hangingPunct="1">
              <a:buFont typeface="Arial" panose="020B0604020202020204" pitchFamily="34" charset="0"/>
              <a:buChar char="•"/>
            </a:pPr>
            <a:r>
              <a:rPr lang="en-GB" altLang="en-US" dirty="0"/>
              <a:t>In HI-1A images. Time resolution differences are important.</a:t>
            </a:r>
          </a:p>
          <a:p>
            <a:pPr eaLnBrk="1" hangingPunct="1"/>
            <a:r>
              <a:rPr lang="en-GB" altLang="en-US" dirty="0"/>
              <a:t> 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5218C836-7D90-41A2-B81D-BD992EF3449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0473" y="644364"/>
            <a:ext cx="5360187" cy="4356399"/>
          </a:xfrm>
          <a:prstGeom prst="rect">
            <a:avLst/>
          </a:prstGeom>
        </p:spPr>
      </p:pic>
      <p:graphicFrame>
        <p:nvGraphicFramePr>
          <p:cNvPr id="8" name="Chart 7">
            <a:extLst>
              <a:ext uri="{FF2B5EF4-FFF2-40B4-BE49-F238E27FC236}">
                <a16:creationId xmlns:a16="http://schemas.microsoft.com/office/drawing/2014/main" id="{7102FB47-4C07-483E-A82D-9AF7216F96C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851017111"/>
              </p:ext>
            </p:extLst>
          </p:nvPr>
        </p:nvGraphicFramePr>
        <p:xfrm>
          <a:off x="0" y="2822564"/>
          <a:ext cx="5694744" cy="2178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pic>
        <p:nvPicPr>
          <p:cNvPr id="4" name="Picture 3">
            <a:extLst>
              <a:ext uri="{FF2B5EF4-FFF2-40B4-BE49-F238E27FC236}">
                <a16:creationId xmlns:a16="http://schemas.microsoft.com/office/drawing/2014/main" id="{5E779FCB-04DB-4277-BF70-329B3853965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32568" y="774985"/>
            <a:ext cx="3353189" cy="596159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Custom 2">
      <a:dk1>
        <a:srgbClr val="91C8E1"/>
      </a:dk1>
      <a:lt1>
        <a:srgbClr val="ECECEC"/>
      </a:lt1>
      <a:dk2>
        <a:srgbClr val="000000"/>
      </a:dk2>
      <a:lt2>
        <a:srgbClr val="91C8E1"/>
      </a:lt2>
      <a:accent1>
        <a:srgbClr val="000000"/>
      </a:accent1>
      <a:accent2>
        <a:srgbClr val="ECECEC"/>
      </a:accent2>
      <a:accent3>
        <a:srgbClr val="AAAAAA"/>
      </a:accent3>
      <a:accent4>
        <a:srgbClr val="C9C9C9"/>
      </a:accent4>
      <a:accent5>
        <a:srgbClr val="AAAAAA"/>
      </a:accent5>
      <a:accent6>
        <a:srgbClr val="D6D6D6"/>
      </a:accent6>
      <a:hlink>
        <a:srgbClr val="91C8E1"/>
      </a:hlink>
      <a:folHlink>
        <a:srgbClr val="91C8E1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Default Design">
  <a:themeElements>
    <a:clrScheme name="Custom 2">
      <a:dk1>
        <a:srgbClr val="91C8E1"/>
      </a:dk1>
      <a:lt1>
        <a:srgbClr val="ECECEC"/>
      </a:lt1>
      <a:dk2>
        <a:srgbClr val="000000"/>
      </a:dk2>
      <a:lt2>
        <a:srgbClr val="91C8E1"/>
      </a:lt2>
      <a:accent1>
        <a:srgbClr val="000000"/>
      </a:accent1>
      <a:accent2>
        <a:srgbClr val="ECECEC"/>
      </a:accent2>
      <a:accent3>
        <a:srgbClr val="AAAAAA"/>
      </a:accent3>
      <a:accent4>
        <a:srgbClr val="C9C9C9"/>
      </a:accent4>
      <a:accent5>
        <a:srgbClr val="AAAAAA"/>
      </a:accent5>
      <a:accent6>
        <a:srgbClr val="D6D6D6"/>
      </a:accent6>
      <a:hlink>
        <a:srgbClr val="91C8E1"/>
      </a:hlink>
      <a:folHlink>
        <a:srgbClr val="91C8E1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Default Design">
  <a:themeElements>
    <a:clrScheme name="Custom 2">
      <a:dk1>
        <a:srgbClr val="91C8E1"/>
      </a:dk1>
      <a:lt1>
        <a:srgbClr val="ECECEC"/>
      </a:lt1>
      <a:dk2>
        <a:srgbClr val="000000"/>
      </a:dk2>
      <a:lt2>
        <a:srgbClr val="91C8E1"/>
      </a:lt2>
      <a:accent1>
        <a:srgbClr val="000000"/>
      </a:accent1>
      <a:accent2>
        <a:srgbClr val="ECECEC"/>
      </a:accent2>
      <a:accent3>
        <a:srgbClr val="AAAAAA"/>
      </a:accent3>
      <a:accent4>
        <a:srgbClr val="C9C9C9"/>
      </a:accent4>
      <a:accent5>
        <a:srgbClr val="AAAAAA"/>
      </a:accent5>
      <a:accent6>
        <a:srgbClr val="D6D6D6"/>
      </a:accent6>
      <a:hlink>
        <a:srgbClr val="91C8E1"/>
      </a:hlink>
      <a:folHlink>
        <a:srgbClr val="91C8E1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 Them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 Theme">
      <a:majorFont>
        <a:latin typeface="Arial"/>
        <a:ea typeface=""/>
        <a:cs typeface="Arial Unicode MS"/>
      </a:majorFont>
      <a:minorFont>
        <a:latin typeface="Arial"/>
        <a:ea typeface=""/>
        <a:cs typeface="Arial Unicode M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57200" rtl="0" eaLnBrk="1" fontAlgn="base" latinLnBrk="0" hangingPunct="1">
          <a:lnSpc>
            <a:spcPct val="76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8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  <a:cs typeface="Arial Unicode M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57200" rtl="0" eaLnBrk="1" fontAlgn="base" latinLnBrk="0" hangingPunct="1">
          <a:lnSpc>
            <a:spcPct val="76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8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  <a:cs typeface="Arial Unicode MS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1_Office Theme">
  <a:themeElements>
    <a:clrScheme name="Office Them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 Theme">
      <a:majorFont>
        <a:latin typeface="Verdana"/>
        <a:ea typeface=""/>
        <a:cs typeface="Arial Unicode MS"/>
      </a:majorFont>
      <a:minorFont>
        <a:latin typeface="Verdana"/>
        <a:ea typeface=""/>
        <a:cs typeface="Arial Unicode M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Verdana" pitchFamily="32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Verdana" pitchFamily="32" charset="0"/>
            <a:cs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2_Office Theme">
  <a:themeElements>
    <a:clrScheme name="Office Them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 Theme">
      <a:majorFont>
        <a:latin typeface="Verdana"/>
        <a:ea typeface=""/>
        <a:cs typeface="Arial Unicode MS"/>
      </a:majorFont>
      <a:minorFont>
        <a:latin typeface="Verdana"/>
        <a:ea typeface=""/>
        <a:cs typeface="Arial Unicode M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Verdana" pitchFamily="32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Verdana" pitchFamily="32" charset="0"/>
            <a:cs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3511</TotalTime>
  <Words>2015</Words>
  <Application>Microsoft Office PowerPoint</Application>
  <PresentationFormat>On-screen Show (4:3)</PresentationFormat>
  <Paragraphs>348</Paragraphs>
  <Slides>52</Slides>
  <Notes>17</Notes>
  <HiddenSlides>0</HiddenSlides>
  <MMClips>2</MMClips>
  <ScaleCrop>false</ScaleCrop>
  <HeadingPairs>
    <vt:vector size="10" baseType="variant">
      <vt:variant>
        <vt:lpstr>Fonts Used</vt:lpstr>
      </vt:variant>
      <vt:variant>
        <vt:i4>8</vt:i4>
      </vt:variant>
      <vt:variant>
        <vt:lpstr>Theme</vt:lpstr>
      </vt:variant>
      <vt:variant>
        <vt:i4>6</vt:i4>
      </vt:variant>
      <vt:variant>
        <vt:lpstr>Links</vt:lpstr>
      </vt:variant>
      <vt:variant>
        <vt:i4>2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52</vt:i4>
      </vt:variant>
    </vt:vector>
  </HeadingPairs>
  <TitlesOfParts>
    <vt:vector size="69" baseType="lpstr">
      <vt:lpstr>Noto Sans Symbols</vt:lpstr>
      <vt:lpstr>Times New Roman</vt:lpstr>
      <vt:lpstr>Verdana</vt:lpstr>
      <vt:lpstr>MS PGothic</vt:lpstr>
      <vt:lpstr>Georgia</vt:lpstr>
      <vt:lpstr>Merriweather</vt:lpstr>
      <vt:lpstr>Arial</vt:lpstr>
      <vt:lpstr>Arial Unicode MS</vt:lpstr>
      <vt:lpstr>Default Design</vt:lpstr>
      <vt:lpstr>Default Design</vt:lpstr>
      <vt:lpstr>Default Design</vt:lpstr>
      <vt:lpstr>Office Theme</vt:lpstr>
      <vt:lpstr>1_Office Theme</vt:lpstr>
      <vt:lpstr>2_Office Theme</vt:lpstr>
      <vt:lpstr>???</vt:lpstr>
      <vt:lpstr>???</vt:lpstr>
      <vt:lpstr>Equation</vt:lpstr>
      <vt:lpstr>Scintillation as a tool for understanding complex plasma behaviours in solar terrestrial physics: past results and future opportunities</vt:lpstr>
      <vt:lpstr>PowerPoint Presentation</vt:lpstr>
      <vt:lpstr>PowerPoint Presentation</vt:lpstr>
      <vt:lpstr>Solar wind context, 21-25 April 2007</vt:lpstr>
      <vt:lpstr>IPS observations summary – April 2017</vt:lpstr>
      <vt:lpstr>IPS observations, 21st. April 2007</vt:lpstr>
      <vt:lpstr>IPS observations, 22nd. April 2007</vt:lpstr>
      <vt:lpstr>IPS observations, 24th. April 2007</vt:lpstr>
      <vt:lpstr>Observations 25th. April 2007</vt:lpstr>
      <vt:lpstr>PowerPoint Presentation</vt:lpstr>
      <vt:lpstr>PowerPoint Presentation</vt:lpstr>
      <vt:lpstr>PowerPoint Presentation</vt:lpstr>
      <vt:lpstr>PowerPoint Presentation</vt:lpstr>
      <vt:lpstr>Corotating Interaction Region</vt:lpstr>
      <vt:lpstr>Equatorial Coronal Hole</vt:lpstr>
      <vt:lpstr>Transient compression and entrainment by SIR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                   Cross-polar tongue of ionisation</vt:lpstr>
      <vt:lpstr>The High-Latitude Ionosphere</vt:lpstr>
      <vt:lpstr>The High-Latitude Ionosphere</vt:lpstr>
      <vt:lpstr>Structuring Ratio</vt:lpstr>
      <vt:lpstr>Structuring Ratio</vt:lpstr>
      <vt:lpstr>Structuring Ratio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Advanced Ensemble Electron Density (Ne) Assimilation System (AENeAS) </vt:lpstr>
      <vt:lpstr>Kalman Filtering</vt:lpstr>
      <vt:lpstr>Ensemble Member Generation</vt:lpstr>
      <vt:lpstr>Cartoon of Local Ensemble Transform Kalman Filter</vt:lpstr>
      <vt:lpstr>Data Assimilation</vt:lpstr>
      <vt:lpstr>AENeAS forecast t+0hrs</vt:lpstr>
      <vt:lpstr>AENeAS forecast t+2hrs</vt:lpstr>
      <vt:lpstr>AENeAS forecast t+4hrs</vt:lpstr>
      <vt:lpstr>AENeAS forecast t+6hrs</vt:lpstr>
      <vt:lpstr>AENeAS forecast t+8hrs</vt:lpstr>
      <vt:lpstr>AENeAS forecast t+10hrs</vt:lpstr>
      <vt:lpstr>AENeAS forecast t+12hrs</vt:lpstr>
      <vt:lpstr>Future work</vt:lpstr>
      <vt:lpstr>Thankyou!</vt:lpstr>
      <vt:lpstr>Comparisons between HI and IPS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MIE5: Annual Report 1</dc:title>
  <cp:lastModifiedBy>Bisi, Mario (STFC,RAL,RALSP)</cp:lastModifiedBy>
  <cp:revision>83</cp:revision>
  <dcterms:modified xsi:type="dcterms:W3CDTF">2019-07-18T09:19:42Z</dcterms:modified>
</cp:coreProperties>
</file>