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4" r:id="rId5"/>
    <p:sldMasterId id="2147483675" r:id="rId6"/>
    <p:sldMasterId id="2147483676" r:id="rId7"/>
    <p:sldMasterId id="2147483677"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Lst>
  <p:sldSz cy="6858000" cx="9144000"/>
  <p:notesSz cx="7008800" cy="9294800"/>
  <p:embeddedFontLst>
    <p:embeddedFont>
      <p:font typeface="Merriweather"/>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guide id="3" orient="horz" pos="2024">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35F9484-67C2-470F-9F82-D87027F4800F}">
  <a:tblStyle styleId="{335F9484-67C2-470F-9F82-D87027F4800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 pos="2024" orient="horz"/>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62" Type="http://schemas.openxmlformats.org/officeDocument/2006/relationships/font" Target="fonts/Merriweather-regular.fntdata"/><Relationship Id="rId61" Type="http://schemas.openxmlformats.org/officeDocument/2006/relationships/slide" Target="slides/slide52.xml"/><Relationship Id="rId20" Type="http://schemas.openxmlformats.org/officeDocument/2006/relationships/slide" Target="slides/slide11.xml"/><Relationship Id="rId64" Type="http://schemas.openxmlformats.org/officeDocument/2006/relationships/font" Target="fonts/Merriweather-italic.fntdata"/><Relationship Id="rId63" Type="http://schemas.openxmlformats.org/officeDocument/2006/relationships/font" Target="fonts/Merriweather-bold.fntdata"/><Relationship Id="rId22" Type="http://schemas.openxmlformats.org/officeDocument/2006/relationships/slide" Target="slides/slide13.xml"/><Relationship Id="rId21" Type="http://schemas.openxmlformats.org/officeDocument/2006/relationships/slide" Target="slides/slide12.xml"/><Relationship Id="rId65" Type="http://schemas.openxmlformats.org/officeDocument/2006/relationships/font" Target="fonts/Merriweather-boldItalic.fntdata"/><Relationship Id="rId24" Type="http://schemas.openxmlformats.org/officeDocument/2006/relationships/slide" Target="slides/slide15.xml"/><Relationship Id="rId23" Type="http://schemas.openxmlformats.org/officeDocument/2006/relationships/slide" Target="slides/slide14.xml"/><Relationship Id="rId60" Type="http://schemas.openxmlformats.org/officeDocument/2006/relationships/slide" Target="slides/slide51.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11" Type="http://schemas.openxmlformats.org/officeDocument/2006/relationships/slide" Target="slides/slide2.xml"/><Relationship Id="rId55" Type="http://schemas.openxmlformats.org/officeDocument/2006/relationships/slide" Target="slides/slide46.xml"/><Relationship Id="rId10" Type="http://schemas.openxmlformats.org/officeDocument/2006/relationships/slide" Target="slides/slide1.xml"/><Relationship Id="rId54" Type="http://schemas.openxmlformats.org/officeDocument/2006/relationships/slide" Target="slides/slide45.xml"/><Relationship Id="rId13" Type="http://schemas.openxmlformats.org/officeDocument/2006/relationships/slide" Target="slides/slide4.xml"/><Relationship Id="rId57" Type="http://schemas.openxmlformats.org/officeDocument/2006/relationships/slide" Target="slides/slide48.xml"/><Relationship Id="rId12" Type="http://schemas.openxmlformats.org/officeDocument/2006/relationships/slide" Target="slides/slide3.xml"/><Relationship Id="rId56" Type="http://schemas.openxmlformats.org/officeDocument/2006/relationships/slide" Target="slides/slide47.xml"/><Relationship Id="rId15" Type="http://schemas.openxmlformats.org/officeDocument/2006/relationships/slide" Target="slides/slide6.xml"/><Relationship Id="rId59" Type="http://schemas.openxmlformats.org/officeDocument/2006/relationships/slide" Target="slides/slide50.xml"/><Relationship Id="rId14" Type="http://schemas.openxmlformats.org/officeDocument/2006/relationships/slide" Target="slides/slide5.xml"/><Relationship Id="rId58" Type="http://schemas.openxmlformats.org/officeDocument/2006/relationships/slide" Target="slides/slide49.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 name="Shape 2"/>
        <p:cNvGrpSpPr/>
        <p:nvPr/>
      </p:nvGrpSpPr>
      <p:grpSpPr>
        <a:xfrm>
          <a:off x="0" y="0"/>
          <a:ext cx="0" cy="0"/>
          <a:chOff x="0" y="0"/>
          <a:chExt cx="0" cy="0"/>
        </a:xfrm>
      </p:grpSpPr>
      <p:sp>
        <p:nvSpPr>
          <p:cNvPr id="3" name="Google Shape;3;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4" name="Google Shape;4;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5" name="Google Shape;5;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6" name="Google Shape;6;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7" name="Google Shape;7;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8" name="Google Shape;8;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9" name="Google Shape;9;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10" name="Google Shape;10;n"/>
          <p:cNvSpPr/>
          <p:nvPr/>
        </p:nvSpPr>
        <p:spPr>
          <a:xfrm>
            <a:off x="0" y="0"/>
            <a:ext cx="7008813" cy="9294813"/>
          </a:xfrm>
          <a:prstGeom prst="roundRect">
            <a:avLst>
              <a:gd fmla="val 19" name="adj"/>
            </a:avLst>
          </a:prstGeom>
          <a:solidFill>
            <a:srgbClr val="FFFFFF"/>
          </a:solidFill>
          <a:ln>
            <a:noFill/>
          </a:ln>
        </p:spPr>
        <p:txBody>
          <a:bodyPr anchorCtr="0" anchor="ctr" bIns="45700" lIns="91425" spcFirstLastPara="1" rIns="91425" wrap="square" tIns="45700">
            <a:noAutofit/>
          </a:bodyPr>
          <a:lstStyle/>
          <a:p>
            <a:pPr indent="0" lvl="0" marL="0" marR="0" rtl="0" algn="l">
              <a:lnSpc>
                <a:spcPct val="94000"/>
              </a:lnSpc>
              <a:spcBef>
                <a:spcPts val="0"/>
              </a:spcBef>
              <a:spcAft>
                <a:spcPts val="0"/>
              </a:spcAft>
              <a:buNone/>
            </a:pPr>
            <a:r>
              <a:t/>
            </a:r>
            <a:endParaRPr sz="1800">
              <a:solidFill>
                <a:schemeClr val="lt1"/>
              </a:solidFill>
              <a:latin typeface="Arial"/>
              <a:ea typeface="Arial"/>
              <a:cs typeface="Arial"/>
              <a:sym typeface="Arial"/>
            </a:endParaRPr>
          </a:p>
        </p:txBody>
      </p:sp>
      <p:sp>
        <p:nvSpPr>
          <p:cNvPr id="11" name="Google Shape;11;n"/>
          <p:cNvSpPr/>
          <p:nvPr>
            <p:ph idx="2" type="sldImg"/>
          </p:nvPr>
        </p:nvSpPr>
        <p:spPr>
          <a:xfrm>
            <a:off x="1106488" y="812800"/>
            <a:ext cx="5330825" cy="3994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 name="Google Shape;12;n"/>
          <p:cNvSpPr txBox="1"/>
          <p:nvPr>
            <p:ph idx="1" type="body"/>
          </p:nvPr>
        </p:nvSpPr>
        <p:spPr>
          <a:xfrm>
            <a:off x="755650" y="5078413"/>
            <a:ext cx="6034088" cy="4797425"/>
          </a:xfrm>
          <a:prstGeom prst="rect">
            <a:avLst/>
          </a:prstGeom>
          <a:noFill/>
          <a:ln>
            <a:noFill/>
          </a:ln>
        </p:spPr>
        <p:txBody>
          <a:bodyPr anchorCtr="0" anchor="t" bIns="0" lIns="0" spcFirstLastPara="1" rIns="0" wrap="square" tIns="0">
            <a:noAutofit/>
          </a:bodyPr>
          <a:lstStyle>
            <a:lvl1pPr indent="-228600" lvl="0" marL="457200" marR="0" rtl="0" algn="l">
              <a:spcBef>
                <a:spcPts val="360"/>
              </a:spcBef>
              <a:spcAft>
                <a:spcPts val="0"/>
              </a:spcAft>
              <a:buSzPts val="1400"/>
              <a:buNone/>
              <a:defRPr b="0" i="0" sz="1200" u="none" cap="none" strike="noStrike">
                <a:solidFill>
                  <a:srgbClr val="000000"/>
                </a:solidFill>
                <a:latin typeface="Times New Roman"/>
                <a:ea typeface="Times New Roman"/>
                <a:cs typeface="Times New Roman"/>
                <a:sym typeface="Times New Roman"/>
              </a:defRPr>
            </a:lvl1pPr>
            <a:lvl2pPr indent="-228600" lvl="1" marL="914400" marR="0" rtl="0" algn="l">
              <a:spcBef>
                <a:spcPts val="360"/>
              </a:spcBef>
              <a:spcAft>
                <a:spcPts val="0"/>
              </a:spcAft>
              <a:buSzPts val="1400"/>
              <a:buNone/>
              <a:defRPr b="0" i="0" sz="1200" u="none" cap="none" strike="noStrike">
                <a:solidFill>
                  <a:srgbClr val="000000"/>
                </a:solidFill>
                <a:latin typeface="Times New Roman"/>
                <a:ea typeface="Times New Roman"/>
                <a:cs typeface="Times New Roman"/>
                <a:sym typeface="Times New Roman"/>
              </a:defRPr>
            </a:lvl2pPr>
            <a:lvl3pPr indent="-228600" lvl="2" marL="1371600" marR="0" rtl="0" algn="l">
              <a:spcBef>
                <a:spcPts val="360"/>
              </a:spcBef>
              <a:spcAft>
                <a:spcPts val="0"/>
              </a:spcAft>
              <a:buSzPts val="1400"/>
              <a:buNone/>
              <a:defRPr b="0" i="0" sz="1200" u="none" cap="none" strike="noStrike">
                <a:solidFill>
                  <a:srgbClr val="000000"/>
                </a:solidFill>
                <a:latin typeface="Times New Roman"/>
                <a:ea typeface="Times New Roman"/>
                <a:cs typeface="Times New Roman"/>
                <a:sym typeface="Times New Roman"/>
              </a:defRPr>
            </a:lvl3pPr>
            <a:lvl4pPr indent="-228600" lvl="3" marL="1828800" marR="0" rtl="0" algn="l">
              <a:spcBef>
                <a:spcPts val="360"/>
              </a:spcBef>
              <a:spcAft>
                <a:spcPts val="0"/>
              </a:spcAft>
              <a:buSzPts val="1400"/>
              <a:buNone/>
              <a:defRPr b="0" i="0" sz="1200" u="none" cap="none" strike="noStrike">
                <a:solidFill>
                  <a:srgbClr val="000000"/>
                </a:solidFill>
                <a:latin typeface="Times New Roman"/>
                <a:ea typeface="Times New Roman"/>
                <a:cs typeface="Times New Roman"/>
                <a:sym typeface="Times New Roman"/>
              </a:defRPr>
            </a:lvl4pPr>
            <a:lvl5pPr indent="-228600" lvl="4" marL="2286000" marR="0" rtl="0" algn="l">
              <a:spcBef>
                <a:spcPts val="360"/>
              </a:spcBef>
              <a:spcAft>
                <a:spcPts val="0"/>
              </a:spcAft>
              <a:buSzPts val="1400"/>
              <a:buNone/>
              <a:defRPr b="0" i="0" sz="1200" u="none" cap="none" strike="noStrike">
                <a:solidFill>
                  <a:srgbClr val="000000"/>
                </a:solidFill>
                <a:latin typeface="Times New Roman"/>
                <a:ea typeface="Times New Roman"/>
                <a:cs typeface="Times New Roman"/>
                <a:sym typeface="Times New Roman"/>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13" name="Google Shape;13;n"/>
          <p:cNvSpPr txBox="1"/>
          <p:nvPr>
            <p:ph idx="3" type="hdr"/>
          </p:nvPr>
        </p:nvSpPr>
        <p:spPr>
          <a:xfrm>
            <a:off x="0" y="0"/>
            <a:ext cx="3267075" cy="520700"/>
          </a:xfrm>
          <a:prstGeom prst="rect">
            <a:avLst/>
          </a:prstGeom>
          <a:noFill/>
          <a:ln>
            <a:noFill/>
          </a:ln>
        </p:spPr>
        <p:txBody>
          <a:bodyPr anchorCtr="0" anchor="t" bIns="0" lIns="0" spcFirstLastPara="1" rIns="0" wrap="square" tIns="0">
            <a:noAutofit/>
          </a:bodyPr>
          <a:lstStyle>
            <a:lvl1pPr lvl="0" marR="0" rtl="0" algn="l">
              <a:lnSpc>
                <a:spcPct val="93000"/>
              </a:lnSpc>
              <a:spcBef>
                <a:spcPts val="0"/>
              </a:spcBef>
              <a:spcAft>
                <a:spcPts val="0"/>
              </a:spcAft>
              <a:buClr>
                <a:srgbClr val="000000"/>
              </a:buClr>
              <a:buSzPts val="1400"/>
              <a:buFont typeface="Times New Roman"/>
              <a:buNone/>
              <a:defRPr sz="1400">
                <a:solidFill>
                  <a:srgbClr val="000000"/>
                </a:solidFill>
                <a:latin typeface="Times New Roman"/>
                <a:ea typeface="Times New Roman"/>
                <a:cs typeface="Times New Roman"/>
                <a:sym typeface="Times New Roman"/>
              </a:defRPr>
            </a:lvl1pPr>
            <a:lvl2pPr lvl="1"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4" name="Google Shape;14;n"/>
          <p:cNvSpPr txBox="1"/>
          <p:nvPr>
            <p:ph idx="10" type="dt"/>
          </p:nvPr>
        </p:nvSpPr>
        <p:spPr>
          <a:xfrm>
            <a:off x="4278313" y="0"/>
            <a:ext cx="3267075" cy="520700"/>
          </a:xfrm>
          <a:prstGeom prst="rect">
            <a:avLst/>
          </a:prstGeom>
          <a:noFill/>
          <a:ln>
            <a:noFill/>
          </a:ln>
        </p:spPr>
        <p:txBody>
          <a:bodyPr anchorCtr="0" anchor="t" bIns="0" lIns="0" spcFirstLastPara="1" rIns="0" wrap="square" tIns="0">
            <a:noAutofit/>
          </a:bodyPr>
          <a:lstStyle>
            <a:lvl1pPr lvl="0" marR="0" rtl="0" algn="r">
              <a:lnSpc>
                <a:spcPct val="93000"/>
              </a:lnSpc>
              <a:spcBef>
                <a:spcPts val="0"/>
              </a:spcBef>
              <a:spcAft>
                <a:spcPts val="0"/>
              </a:spcAft>
              <a:buClr>
                <a:srgbClr val="000000"/>
              </a:buClr>
              <a:buSzPts val="1400"/>
              <a:buFont typeface="Times New Roman"/>
              <a:buNone/>
              <a:defRPr sz="1400">
                <a:solidFill>
                  <a:srgbClr val="000000"/>
                </a:solidFill>
                <a:latin typeface="Times New Roman"/>
                <a:ea typeface="Times New Roman"/>
                <a:cs typeface="Times New Roman"/>
                <a:sym typeface="Times New Roman"/>
              </a:defRPr>
            </a:lvl1pPr>
            <a:lvl2pPr lvl="1"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5" name="Google Shape;15;n"/>
          <p:cNvSpPr txBox="1"/>
          <p:nvPr>
            <p:ph idx="11" type="ftr"/>
          </p:nvPr>
        </p:nvSpPr>
        <p:spPr>
          <a:xfrm>
            <a:off x="0" y="10156825"/>
            <a:ext cx="3267075" cy="520700"/>
          </a:xfrm>
          <a:prstGeom prst="rect">
            <a:avLst/>
          </a:prstGeom>
          <a:noFill/>
          <a:ln>
            <a:noFill/>
          </a:ln>
        </p:spPr>
        <p:txBody>
          <a:bodyPr anchorCtr="0" anchor="b" bIns="0" lIns="0" spcFirstLastPara="1" rIns="0" wrap="square" tIns="0">
            <a:noAutofit/>
          </a:bodyPr>
          <a:lstStyle>
            <a:lvl1pPr lvl="0" marR="0" rtl="0" algn="l">
              <a:lnSpc>
                <a:spcPct val="93000"/>
              </a:lnSpc>
              <a:spcBef>
                <a:spcPts val="0"/>
              </a:spcBef>
              <a:spcAft>
                <a:spcPts val="0"/>
              </a:spcAft>
              <a:buClr>
                <a:srgbClr val="000000"/>
              </a:buClr>
              <a:buSzPts val="1400"/>
              <a:buFont typeface="Times New Roman"/>
              <a:buNone/>
              <a:defRPr sz="1400">
                <a:solidFill>
                  <a:srgbClr val="000000"/>
                </a:solidFill>
                <a:latin typeface="Times New Roman"/>
                <a:ea typeface="Times New Roman"/>
                <a:cs typeface="Times New Roman"/>
                <a:sym typeface="Times New Roman"/>
              </a:defRPr>
            </a:lvl1pPr>
            <a:lvl2pPr lvl="1"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94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6" name="Google Shape;16;n"/>
          <p:cNvSpPr txBox="1"/>
          <p:nvPr>
            <p:ph idx="12" type="sldNum"/>
          </p:nvPr>
        </p:nvSpPr>
        <p:spPr>
          <a:xfrm>
            <a:off x="4278313" y="10156825"/>
            <a:ext cx="3267075" cy="5207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Clr>
                <a:srgbClr val="000000"/>
              </a:buClr>
              <a:buSzPts val="1400"/>
              <a:buFont typeface="Times New Roman"/>
              <a:buNone/>
            </a:pPr>
            <a:fld id="{00000000-1234-1234-1234-123412341234}" type="slidenum">
              <a:rPr b="0" lang="en-GB" sz="1400" u="none">
                <a:solidFill>
                  <a:srgbClr val="000000"/>
                </a:solidFill>
                <a:latin typeface="Times New Roman"/>
                <a:ea typeface="Times New Roman"/>
                <a:cs typeface="Times New Roman"/>
                <a:sym typeface="Times New Roman"/>
              </a:rPr>
              <a:t>‹#›</a:t>
            </a:fld>
            <a:endParaRPr b="0" sz="1400" u="non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p1:notes"/>
          <p:cNvSpPr txBox="1"/>
          <p:nvPr>
            <p:ph idx="1" type="body"/>
          </p:nvPr>
        </p:nvSpPr>
        <p:spPr>
          <a:xfrm>
            <a:off x="755650" y="5078413"/>
            <a:ext cx="6034088" cy="4797425"/>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04" name="Google Shape;204;p1:notes"/>
          <p:cNvSpPr/>
          <p:nvPr>
            <p:ph idx="2" type="sldImg"/>
          </p:nvPr>
        </p:nvSpPr>
        <p:spPr>
          <a:xfrm>
            <a:off x="1106488" y="812800"/>
            <a:ext cx="5330825" cy="3994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5c9f836820_1_53: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64" name="Google Shape;264;g5c9f836820_1_53: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Google Shape;464;g5c9f836820_1_472: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465" name="Google Shape;465;g5c9f836820_1_472: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g5c9f836820_1_253: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471" name="Google Shape;471;g5c9f836820_1_253: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Google Shape;476;g5c9f836820_1_25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477" name="Google Shape;477;g5c9f836820_1_25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2" name="Shape 482"/>
        <p:cNvGrpSpPr/>
        <p:nvPr/>
      </p:nvGrpSpPr>
      <p:grpSpPr>
        <a:xfrm>
          <a:off x="0" y="0"/>
          <a:ext cx="0" cy="0"/>
          <a:chOff x="0" y="0"/>
          <a:chExt cx="0" cy="0"/>
        </a:xfrm>
      </p:grpSpPr>
      <p:sp>
        <p:nvSpPr>
          <p:cNvPr id="483" name="Google Shape;483;g5c9f836820_1_633: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484" name="Google Shape;484;g5c9f836820_1_633: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Google Shape;490;g5c9f836820_1_63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5c9f836820_1_63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492" name="Google Shape;492;g5c9f836820_1_63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Google Shape;499;g5c9f836820_1_647: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00" name="Google Shape;500;g5c9f836820_1_647: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5c9f836820_1_277: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08" name="Google Shape;508;g5c9f836820_1_277: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g5c9f836820_1_524: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14" name="Google Shape;514;g5c9f836820_1_524: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5c9f836820_1_264: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5c9f836820_1_264: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28" name="Google Shape;528;g5c9f836820_1_264: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58daf814a9_0_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58daf814a9_0_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11" name="Google Shape;211;g58daf814a9_0_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2" name="Shape 532"/>
        <p:cNvGrpSpPr/>
        <p:nvPr/>
      </p:nvGrpSpPr>
      <p:grpSpPr>
        <a:xfrm>
          <a:off x="0" y="0"/>
          <a:ext cx="0" cy="0"/>
          <a:chOff x="0" y="0"/>
          <a:chExt cx="0" cy="0"/>
        </a:xfrm>
      </p:grpSpPr>
      <p:sp>
        <p:nvSpPr>
          <p:cNvPr id="533" name="Google Shape;533;g5c9f836820_1_1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34" name="Google Shape;534;g5c9f836820_1_1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35" name="Google Shape;535;g5c9f836820_1_1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5c9f836820_1_702: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44" name="Google Shape;544;g5c9f836820_1_702: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45" name="Google Shape;545;g5c9f836820_1_702: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g5c9f836820_1_70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5c9f836820_1_70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53" name="Google Shape;553;g5c9f836820_1_70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8" name="Shape 558"/>
        <p:cNvGrpSpPr/>
        <p:nvPr/>
      </p:nvGrpSpPr>
      <p:grpSpPr>
        <a:xfrm>
          <a:off x="0" y="0"/>
          <a:ext cx="0" cy="0"/>
          <a:chOff x="0" y="0"/>
          <a:chExt cx="0" cy="0"/>
        </a:xfrm>
      </p:grpSpPr>
      <p:sp>
        <p:nvSpPr>
          <p:cNvPr id="559" name="Google Shape;559;g5c9f836820_1_13: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5c9f836820_1_13: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61" name="Google Shape;561;g5c9f836820_1_13: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58daf814a9_0_55: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58daf814a9_0_55: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67" name="Google Shape;567;g58daf814a9_0_55: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591982dc5a_0_2: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591982dc5a_0_2: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74" name="Google Shape;574;g591982dc5a_0_2: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8" name="Shape 578"/>
        <p:cNvGrpSpPr/>
        <p:nvPr/>
      </p:nvGrpSpPr>
      <p:grpSpPr>
        <a:xfrm>
          <a:off x="0" y="0"/>
          <a:ext cx="0" cy="0"/>
          <a:chOff x="0" y="0"/>
          <a:chExt cx="0" cy="0"/>
        </a:xfrm>
      </p:grpSpPr>
      <p:sp>
        <p:nvSpPr>
          <p:cNvPr id="579" name="Google Shape;579;g513a0a2e9d_1_9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80" name="Google Shape;580;g513a0a2e9d_1_9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81" name="Google Shape;581;g513a0a2e9d_1_9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6" name="Shape 586"/>
        <p:cNvGrpSpPr/>
        <p:nvPr/>
      </p:nvGrpSpPr>
      <p:grpSpPr>
        <a:xfrm>
          <a:off x="0" y="0"/>
          <a:ext cx="0" cy="0"/>
          <a:chOff x="0" y="0"/>
          <a:chExt cx="0" cy="0"/>
        </a:xfrm>
      </p:grpSpPr>
      <p:sp>
        <p:nvSpPr>
          <p:cNvPr id="587" name="Google Shape;587;g513a0a2e9d_1_10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513a0a2e9d_1_10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89" name="Google Shape;589;g513a0a2e9d_1_10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4" name="Shape 594"/>
        <p:cNvGrpSpPr/>
        <p:nvPr/>
      </p:nvGrpSpPr>
      <p:grpSpPr>
        <a:xfrm>
          <a:off x="0" y="0"/>
          <a:ext cx="0" cy="0"/>
          <a:chOff x="0" y="0"/>
          <a:chExt cx="0" cy="0"/>
        </a:xfrm>
      </p:grpSpPr>
      <p:sp>
        <p:nvSpPr>
          <p:cNvPr id="595" name="Google Shape;595;g59ddb86e9c_0_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59ddb86e9c_0_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597" name="Google Shape;597;g59ddb86e9c_0_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2" name="Shape 602"/>
        <p:cNvGrpSpPr/>
        <p:nvPr/>
      </p:nvGrpSpPr>
      <p:grpSpPr>
        <a:xfrm>
          <a:off x="0" y="0"/>
          <a:ext cx="0" cy="0"/>
          <a:chOff x="0" y="0"/>
          <a:chExt cx="0" cy="0"/>
        </a:xfrm>
      </p:grpSpPr>
      <p:sp>
        <p:nvSpPr>
          <p:cNvPr id="603" name="Google Shape;603;g591982dc5a_0_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591982dc5a_0_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05" name="Google Shape;605;g591982dc5a_0_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58daf814a9_0_6: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58daf814a9_0_6: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17" name="Google Shape;217;g58daf814a9_0_6: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0" name="Shape 610"/>
        <p:cNvGrpSpPr/>
        <p:nvPr/>
      </p:nvGrpSpPr>
      <p:grpSpPr>
        <a:xfrm>
          <a:off x="0" y="0"/>
          <a:ext cx="0" cy="0"/>
          <a:chOff x="0" y="0"/>
          <a:chExt cx="0" cy="0"/>
        </a:xfrm>
      </p:grpSpPr>
      <p:sp>
        <p:nvSpPr>
          <p:cNvPr id="611" name="Google Shape;611;g591982dc5a_0_15: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591982dc5a_0_15: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13" name="Google Shape;613;g591982dc5a_0_15: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7" name="Shape 617"/>
        <p:cNvGrpSpPr/>
        <p:nvPr/>
      </p:nvGrpSpPr>
      <p:grpSpPr>
        <a:xfrm>
          <a:off x="0" y="0"/>
          <a:ext cx="0" cy="0"/>
          <a:chOff x="0" y="0"/>
          <a:chExt cx="0" cy="0"/>
        </a:xfrm>
      </p:grpSpPr>
      <p:sp>
        <p:nvSpPr>
          <p:cNvPr id="618" name="Google Shape;618;g591982dc5a_0_23: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19" name="Google Shape;619;g591982dc5a_0_23: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20" name="Google Shape;620;g591982dc5a_0_23: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Google Shape;625;g591982dc5a_0_74: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26" name="Google Shape;626;g591982dc5a_0_74: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27" name="Google Shape;627;g591982dc5a_0_74: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0" name="Shape 630"/>
        <p:cNvGrpSpPr/>
        <p:nvPr/>
      </p:nvGrpSpPr>
      <p:grpSpPr>
        <a:xfrm>
          <a:off x="0" y="0"/>
          <a:ext cx="0" cy="0"/>
          <a:chOff x="0" y="0"/>
          <a:chExt cx="0" cy="0"/>
        </a:xfrm>
      </p:grpSpPr>
      <p:sp>
        <p:nvSpPr>
          <p:cNvPr id="631" name="Google Shape;631;g591982dc5a_0_2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591982dc5a_0_2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33" name="Google Shape;633;g591982dc5a_0_2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7" name="Shape 637"/>
        <p:cNvGrpSpPr/>
        <p:nvPr/>
      </p:nvGrpSpPr>
      <p:grpSpPr>
        <a:xfrm>
          <a:off x="0" y="0"/>
          <a:ext cx="0" cy="0"/>
          <a:chOff x="0" y="0"/>
          <a:chExt cx="0" cy="0"/>
        </a:xfrm>
      </p:grpSpPr>
      <p:sp>
        <p:nvSpPr>
          <p:cNvPr id="638" name="Google Shape;638;g5c9f836820_1_72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39" name="Google Shape;639;g5c9f836820_1_72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40" name="Google Shape;640;g5c9f836820_1_72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g5c9f836820_1_735: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5c9f836820_1_735: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48" name="Google Shape;648;g5c9f836820_1_735: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6" name="Shape 656"/>
        <p:cNvGrpSpPr/>
        <p:nvPr/>
      </p:nvGrpSpPr>
      <p:grpSpPr>
        <a:xfrm>
          <a:off x="0" y="0"/>
          <a:ext cx="0" cy="0"/>
          <a:chOff x="0" y="0"/>
          <a:chExt cx="0" cy="0"/>
        </a:xfrm>
      </p:grpSpPr>
      <p:sp>
        <p:nvSpPr>
          <p:cNvPr id="657" name="Google Shape;657;g5c9f836820_1_747: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5c9f836820_1_747: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59" name="Google Shape;659;g5c9f836820_1_747: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7" name="Shape 667"/>
        <p:cNvGrpSpPr/>
        <p:nvPr/>
      </p:nvGrpSpPr>
      <p:grpSpPr>
        <a:xfrm>
          <a:off x="0" y="0"/>
          <a:ext cx="0" cy="0"/>
          <a:chOff x="0" y="0"/>
          <a:chExt cx="0" cy="0"/>
        </a:xfrm>
      </p:grpSpPr>
      <p:sp>
        <p:nvSpPr>
          <p:cNvPr id="668" name="Google Shape;668;g5c9f836820_1_75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5c9f836820_1_75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70" name="Google Shape;670;g5c9f836820_1_75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8" name="Shape 678"/>
        <p:cNvGrpSpPr/>
        <p:nvPr/>
      </p:nvGrpSpPr>
      <p:grpSpPr>
        <a:xfrm>
          <a:off x="0" y="0"/>
          <a:ext cx="0" cy="0"/>
          <a:chOff x="0" y="0"/>
          <a:chExt cx="0" cy="0"/>
        </a:xfrm>
      </p:grpSpPr>
      <p:sp>
        <p:nvSpPr>
          <p:cNvPr id="679" name="Google Shape;679;g5c9f836820_1_77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80" name="Google Shape;680;g5c9f836820_1_77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81" name="Google Shape;681;g5c9f836820_1_77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9" name="Shape 689"/>
        <p:cNvGrpSpPr/>
        <p:nvPr/>
      </p:nvGrpSpPr>
      <p:grpSpPr>
        <a:xfrm>
          <a:off x="0" y="0"/>
          <a:ext cx="0" cy="0"/>
          <a:chOff x="0" y="0"/>
          <a:chExt cx="0" cy="0"/>
        </a:xfrm>
      </p:grpSpPr>
      <p:sp>
        <p:nvSpPr>
          <p:cNvPr id="690" name="Google Shape;690;g5c9f836820_1_78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5c9f836820_1_78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692" name="Google Shape;692;g5c9f836820_1_78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5769c2a8bf_0_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5769c2a8bf_0_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24" name="Google Shape;224;g5769c2a8bf_0_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0" name="Shape 700"/>
        <p:cNvGrpSpPr/>
        <p:nvPr/>
      </p:nvGrpSpPr>
      <p:grpSpPr>
        <a:xfrm>
          <a:off x="0" y="0"/>
          <a:ext cx="0" cy="0"/>
          <a:chOff x="0" y="0"/>
          <a:chExt cx="0" cy="0"/>
        </a:xfrm>
      </p:grpSpPr>
      <p:sp>
        <p:nvSpPr>
          <p:cNvPr id="701" name="Google Shape;701;g5c9f836820_1_79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5c9f836820_1_79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03" name="Google Shape;703;g5c9f836820_1_79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1" name="Shape 711"/>
        <p:cNvGrpSpPr/>
        <p:nvPr/>
      </p:nvGrpSpPr>
      <p:grpSpPr>
        <a:xfrm>
          <a:off x="0" y="0"/>
          <a:ext cx="0" cy="0"/>
          <a:chOff x="0" y="0"/>
          <a:chExt cx="0" cy="0"/>
        </a:xfrm>
      </p:grpSpPr>
      <p:sp>
        <p:nvSpPr>
          <p:cNvPr id="712" name="Google Shape;712;g5c9f836820_1_80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5c9f836820_1_80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14" name="Google Shape;714;g5c9f836820_1_80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2" name="Shape 722"/>
        <p:cNvGrpSpPr/>
        <p:nvPr/>
      </p:nvGrpSpPr>
      <p:grpSpPr>
        <a:xfrm>
          <a:off x="0" y="0"/>
          <a:ext cx="0" cy="0"/>
          <a:chOff x="0" y="0"/>
          <a:chExt cx="0" cy="0"/>
        </a:xfrm>
      </p:grpSpPr>
      <p:sp>
        <p:nvSpPr>
          <p:cNvPr id="723" name="Google Shape;723;g5c9f836820_1_716: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5c9f836820_1_716: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25" name="Google Shape;725;g5c9f836820_1_716: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9" name="Shape 729"/>
        <p:cNvGrpSpPr/>
        <p:nvPr/>
      </p:nvGrpSpPr>
      <p:grpSpPr>
        <a:xfrm>
          <a:off x="0" y="0"/>
          <a:ext cx="0" cy="0"/>
          <a:chOff x="0" y="0"/>
          <a:chExt cx="0" cy="0"/>
        </a:xfrm>
      </p:grpSpPr>
      <p:sp>
        <p:nvSpPr>
          <p:cNvPr id="730" name="Google Shape;730;g5a046546bf_0_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5a046546bf_0_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32" name="Google Shape;732;g5a046546bf_0_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6" name="Shape 736"/>
        <p:cNvGrpSpPr/>
        <p:nvPr/>
      </p:nvGrpSpPr>
      <p:grpSpPr>
        <a:xfrm>
          <a:off x="0" y="0"/>
          <a:ext cx="0" cy="0"/>
          <a:chOff x="0" y="0"/>
          <a:chExt cx="0" cy="0"/>
        </a:xfrm>
      </p:grpSpPr>
      <p:sp>
        <p:nvSpPr>
          <p:cNvPr id="737" name="Google Shape;737;g5c9f836820_1_722: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5c9f836820_1_722: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39" name="Google Shape;739;g5c9f836820_1_722: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3" name="Shape 743"/>
        <p:cNvGrpSpPr/>
        <p:nvPr/>
      </p:nvGrpSpPr>
      <p:grpSpPr>
        <a:xfrm>
          <a:off x="0" y="0"/>
          <a:ext cx="0" cy="0"/>
          <a:chOff x="0" y="0"/>
          <a:chExt cx="0" cy="0"/>
        </a:xfrm>
      </p:grpSpPr>
      <p:sp>
        <p:nvSpPr>
          <p:cNvPr id="744" name="Google Shape;744;g591982dc5a_0_6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591982dc5a_0_6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46" name="Google Shape;746;g591982dc5a_0_6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0" name="Shape 750"/>
        <p:cNvGrpSpPr/>
        <p:nvPr/>
      </p:nvGrpSpPr>
      <p:grpSpPr>
        <a:xfrm>
          <a:off x="0" y="0"/>
          <a:ext cx="0" cy="0"/>
          <a:chOff x="0" y="0"/>
          <a:chExt cx="0" cy="0"/>
        </a:xfrm>
      </p:grpSpPr>
      <p:sp>
        <p:nvSpPr>
          <p:cNvPr id="751" name="Google Shape;751;g591982dc5a_0_35: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591982dc5a_0_35: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53" name="Google Shape;753;g591982dc5a_0_35: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7" name="Shape 757"/>
        <p:cNvGrpSpPr/>
        <p:nvPr/>
      </p:nvGrpSpPr>
      <p:grpSpPr>
        <a:xfrm>
          <a:off x="0" y="0"/>
          <a:ext cx="0" cy="0"/>
          <a:chOff x="0" y="0"/>
          <a:chExt cx="0" cy="0"/>
        </a:xfrm>
      </p:grpSpPr>
      <p:sp>
        <p:nvSpPr>
          <p:cNvPr id="758" name="Google Shape;758;g591982dc5a_0_332: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59" name="Google Shape;759;g591982dc5a_0_332: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60" name="Google Shape;760;g591982dc5a_0_332: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5" name="Shape 765"/>
        <p:cNvGrpSpPr/>
        <p:nvPr/>
      </p:nvGrpSpPr>
      <p:grpSpPr>
        <a:xfrm>
          <a:off x="0" y="0"/>
          <a:ext cx="0" cy="0"/>
          <a:chOff x="0" y="0"/>
          <a:chExt cx="0" cy="0"/>
        </a:xfrm>
      </p:grpSpPr>
      <p:sp>
        <p:nvSpPr>
          <p:cNvPr id="766" name="Google Shape;766;g59ddb86e9c_0_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67" name="Google Shape;767;g59ddb86e9c_0_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68" name="Google Shape;768;g59ddb86e9c_0_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3" name="Shape 773"/>
        <p:cNvGrpSpPr/>
        <p:nvPr/>
      </p:nvGrpSpPr>
      <p:grpSpPr>
        <a:xfrm>
          <a:off x="0" y="0"/>
          <a:ext cx="0" cy="0"/>
          <a:chOff x="0" y="0"/>
          <a:chExt cx="0" cy="0"/>
        </a:xfrm>
      </p:grpSpPr>
      <p:sp>
        <p:nvSpPr>
          <p:cNvPr id="774" name="Google Shape;774;g591982dc5a_0_37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75" name="Google Shape;775;g591982dc5a_0_37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76" name="Google Shape;776;g591982dc5a_0_37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58daf814a9_0_38: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58daf814a9_0_38: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31" name="Google Shape;231;g58daf814a9_0_38: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1" name="Shape 781"/>
        <p:cNvGrpSpPr/>
        <p:nvPr/>
      </p:nvGrpSpPr>
      <p:grpSpPr>
        <a:xfrm>
          <a:off x="0" y="0"/>
          <a:ext cx="0" cy="0"/>
          <a:chOff x="0" y="0"/>
          <a:chExt cx="0" cy="0"/>
        </a:xfrm>
      </p:grpSpPr>
      <p:sp>
        <p:nvSpPr>
          <p:cNvPr id="782" name="Google Shape;782;g5c9f836820_1_58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5c9f836820_1_58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84" name="Google Shape;784;g5c9f836820_1_580: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8" name="Shape 788"/>
        <p:cNvGrpSpPr/>
        <p:nvPr/>
      </p:nvGrpSpPr>
      <p:grpSpPr>
        <a:xfrm>
          <a:off x="0" y="0"/>
          <a:ext cx="0" cy="0"/>
          <a:chOff x="0" y="0"/>
          <a:chExt cx="0" cy="0"/>
        </a:xfrm>
      </p:grpSpPr>
      <p:sp>
        <p:nvSpPr>
          <p:cNvPr id="789" name="Google Shape;789;g591982dc5a_0_59: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591982dc5a_0_59: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91" name="Google Shape;791;g591982dc5a_0_59:notes"/>
          <p:cNvSpPr txBox="1"/>
          <p:nvPr>
            <p:ph idx="12" type="sldNum"/>
          </p:nvPr>
        </p:nvSpPr>
        <p:spPr>
          <a:xfrm>
            <a:off x="4278313" y="10156825"/>
            <a:ext cx="3267000" cy="520800"/>
          </a:xfrm>
          <a:prstGeom prst="rect">
            <a:avLst/>
          </a:prstGeom>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lang="en-GB"/>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5" name="Shape 795"/>
        <p:cNvGrpSpPr/>
        <p:nvPr/>
      </p:nvGrpSpPr>
      <p:grpSpPr>
        <a:xfrm>
          <a:off x="0" y="0"/>
          <a:ext cx="0" cy="0"/>
          <a:chOff x="0" y="0"/>
          <a:chExt cx="0" cy="0"/>
        </a:xfrm>
      </p:grpSpPr>
      <p:sp>
        <p:nvSpPr>
          <p:cNvPr id="796" name="Google Shape;796;p32:notes"/>
          <p:cNvSpPr txBox="1"/>
          <p:nvPr>
            <p:ph idx="1" type="body"/>
          </p:nvPr>
        </p:nvSpPr>
        <p:spPr>
          <a:xfrm>
            <a:off x="755650" y="5078413"/>
            <a:ext cx="6034088" cy="4797425"/>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797" name="Google Shape;797;p32:notes"/>
          <p:cNvSpPr/>
          <p:nvPr>
            <p:ph idx="2" type="sldImg"/>
          </p:nvPr>
        </p:nvSpPr>
        <p:spPr>
          <a:xfrm>
            <a:off x="1106488" y="812800"/>
            <a:ext cx="5330825" cy="3994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5c9f836820_1_34: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36" name="Google Shape;236;g5c9f836820_1_34: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5c9f836820_1_4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43" name="Google Shape;243;g5c9f836820_1_4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5c9f836820_1_46: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50" name="Google Shape;250;g5c9f836820_1_46: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5c9f836820_1_420:notes"/>
          <p:cNvSpPr txBox="1"/>
          <p:nvPr>
            <p:ph idx="1" type="body"/>
          </p:nvPr>
        </p:nvSpPr>
        <p:spPr>
          <a:xfrm>
            <a:off x="755650" y="5078413"/>
            <a:ext cx="6034200" cy="4797300"/>
          </a:xfrm>
          <a:prstGeom prst="rect">
            <a:avLst/>
          </a:prstGeom>
        </p:spPr>
        <p:txBody>
          <a:bodyPr anchorCtr="0" anchor="t" bIns="0" lIns="0" spcFirstLastPara="1" rIns="0" wrap="square" tIns="0">
            <a:noAutofit/>
          </a:bodyPr>
          <a:lstStyle/>
          <a:p>
            <a:pPr indent="0" lvl="0" marL="0" rtl="0" algn="l">
              <a:spcBef>
                <a:spcPts val="360"/>
              </a:spcBef>
              <a:spcAft>
                <a:spcPts val="0"/>
              </a:spcAft>
              <a:buNone/>
            </a:pPr>
            <a:r>
              <a:t/>
            </a:r>
            <a:endParaRPr/>
          </a:p>
        </p:txBody>
      </p:sp>
      <p:sp>
        <p:nvSpPr>
          <p:cNvPr id="258" name="Google Shape;258;g5c9f836820_1_420:notes"/>
          <p:cNvSpPr/>
          <p:nvPr>
            <p:ph idx="2" type="sldImg"/>
          </p:nvPr>
        </p:nvSpPr>
        <p:spPr>
          <a:xfrm>
            <a:off x="1106488" y="812800"/>
            <a:ext cx="5330700" cy="39942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6.png"/><Relationship Id="rId3" Type="http://schemas.openxmlformats.org/officeDocument/2006/relationships/image" Target="../media/image6.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 Id="rId3" Type="http://schemas.openxmlformats.org/officeDocument/2006/relationships/image" Target="../media/image8.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8.png"/><Relationship Id="rId3" Type="http://schemas.openxmlformats.org/officeDocument/2006/relationships/image" Target="../media/image10.pn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9.png"/><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8" name="Shape 18"/>
        <p:cNvGrpSpPr/>
        <p:nvPr/>
      </p:nvGrpSpPr>
      <p:grpSpPr>
        <a:xfrm>
          <a:off x="0" y="0"/>
          <a:ext cx="0" cy="0"/>
          <a:chOff x="0" y="0"/>
          <a:chExt cx="0" cy="0"/>
        </a:xfrm>
      </p:grpSpPr>
      <p:pic>
        <p:nvPicPr>
          <p:cNvPr id="19" name="Google Shape;19;p2"/>
          <p:cNvPicPr preferRelativeResize="0"/>
          <p:nvPr/>
        </p:nvPicPr>
        <p:blipFill rotWithShape="1">
          <a:blip r:embed="rId2">
            <a:alphaModFix/>
          </a:blip>
          <a:srcRect b="0" l="0" r="0" t="3799"/>
          <a:stretch/>
        </p:blipFill>
        <p:spPr>
          <a:xfrm>
            <a:off x="2434" y="188640"/>
            <a:ext cx="9139132" cy="6597352"/>
          </a:xfrm>
          <a:prstGeom prst="rect">
            <a:avLst/>
          </a:prstGeom>
          <a:noFill/>
          <a:ln>
            <a:noFill/>
          </a:ln>
        </p:spPr>
      </p:pic>
      <p:sp>
        <p:nvSpPr>
          <p:cNvPr id="20" name="Google Shape;20;p2"/>
          <p:cNvSpPr txBox="1"/>
          <p:nvPr>
            <p:ph type="title"/>
          </p:nvPr>
        </p:nvSpPr>
        <p:spPr>
          <a:xfrm>
            <a:off x="395536" y="1484784"/>
            <a:ext cx="6768752" cy="1728316"/>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21" name="Google Shape;21;p2"/>
          <p:cNvSpPr txBox="1"/>
          <p:nvPr>
            <p:ph idx="1" type="body"/>
          </p:nvPr>
        </p:nvSpPr>
        <p:spPr>
          <a:xfrm>
            <a:off x="394840" y="3284860"/>
            <a:ext cx="6121375" cy="115252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rgbClr val="4C6B66"/>
              </a:buClr>
              <a:buSzPts val="1600"/>
              <a:buFont typeface="Noto Sans Symbols"/>
              <a:buNone/>
              <a:defRPr b="0" i="0" sz="2000" u="none" cap="none" strike="noStrike">
                <a:solidFill>
                  <a:schemeClr val="dk2"/>
                </a:solidFill>
                <a:latin typeface="Arial"/>
                <a:ea typeface="Arial"/>
                <a:cs typeface="Arial"/>
                <a:sym typeface="Arial"/>
              </a:defRPr>
            </a:lvl1pPr>
            <a:lvl2pPr indent="-228600" lvl="1" marL="914400" marR="0" rtl="0" algn="l">
              <a:spcBef>
                <a:spcPts val="560"/>
              </a:spcBef>
              <a:spcAft>
                <a:spcPts val="0"/>
              </a:spcAft>
              <a:buClr>
                <a:srgbClr val="4C6B66"/>
              </a:buClr>
              <a:buSzPts val="2800"/>
              <a:buFont typeface="Arial"/>
              <a:buNone/>
              <a:defRPr b="0" i="0" sz="2800" u="none" cap="none" strike="noStrike">
                <a:solidFill>
                  <a:schemeClr val="dk2"/>
                </a:solidFill>
                <a:latin typeface="Arial"/>
                <a:ea typeface="Arial"/>
                <a:cs typeface="Arial"/>
                <a:sym typeface="Arial"/>
              </a:defRPr>
            </a:lvl2pPr>
            <a:lvl3pPr indent="-228600" lvl="2" marL="1371600" marR="0" rtl="0" algn="l">
              <a:spcBef>
                <a:spcPts val="560"/>
              </a:spcBef>
              <a:spcAft>
                <a:spcPts val="0"/>
              </a:spcAft>
              <a:buClr>
                <a:srgbClr val="4C6B66"/>
              </a:buClr>
              <a:buSzPts val="1820"/>
              <a:buFont typeface="Noto Sans Symbols"/>
              <a:buNone/>
              <a:defRPr b="0" i="0" sz="2800" u="none" cap="none" strike="noStrike">
                <a:solidFill>
                  <a:schemeClr val="dk2"/>
                </a:solidFill>
                <a:latin typeface="Arial"/>
                <a:ea typeface="Arial"/>
                <a:cs typeface="Arial"/>
                <a:sym typeface="Arial"/>
              </a:defRPr>
            </a:lvl3pPr>
            <a:lvl4pPr indent="-228600" lvl="3" marL="1828800" marR="0" rtl="0" algn="l">
              <a:spcBef>
                <a:spcPts val="560"/>
              </a:spcBef>
              <a:spcAft>
                <a:spcPts val="0"/>
              </a:spcAft>
              <a:buClr>
                <a:srgbClr val="4C6B66"/>
              </a:buClr>
              <a:buSzPts val="2240"/>
              <a:buFont typeface="Arial"/>
              <a:buNone/>
              <a:defRPr b="0" i="0" sz="2800" u="none" cap="none" strike="noStrike">
                <a:solidFill>
                  <a:schemeClr val="dk2"/>
                </a:solidFill>
                <a:latin typeface="Arial"/>
                <a:ea typeface="Arial"/>
                <a:cs typeface="Arial"/>
                <a:sym typeface="Arial"/>
              </a:defRPr>
            </a:lvl4pPr>
            <a:lvl5pPr indent="-228600" lvl="4" marL="2286000" marR="0" rtl="0" algn="l">
              <a:spcBef>
                <a:spcPts val="560"/>
              </a:spcBef>
              <a:spcAft>
                <a:spcPts val="0"/>
              </a:spcAft>
              <a:buClr>
                <a:srgbClr val="4C6B66"/>
              </a:buClr>
              <a:buSzPts val="2520"/>
              <a:buFont typeface="Arial"/>
              <a:buNone/>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22" name="Google Shape;22;p2"/>
          <p:cNvSpPr/>
          <p:nvPr/>
        </p:nvSpPr>
        <p:spPr>
          <a:xfrm>
            <a:off x="2627784" y="404664"/>
            <a:ext cx="1008112" cy="432048"/>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pic>
        <p:nvPicPr>
          <p:cNvPr id="23" name="Google Shape;23;p2"/>
          <p:cNvPicPr preferRelativeResize="0"/>
          <p:nvPr/>
        </p:nvPicPr>
        <p:blipFill rotWithShape="1">
          <a:blip r:embed="rId3">
            <a:alphaModFix/>
          </a:blip>
          <a:srcRect b="8885" l="13828" r="12438" t="22236"/>
          <a:stretch/>
        </p:blipFill>
        <p:spPr>
          <a:xfrm>
            <a:off x="2627784" y="476672"/>
            <a:ext cx="706745" cy="360040"/>
          </a:xfrm>
          <a:prstGeom prst="rect">
            <a:avLst/>
          </a:prstGeom>
          <a:noFill/>
          <a:ln>
            <a:noFill/>
          </a:ln>
        </p:spPr>
      </p:pic>
      <p:grpSp>
        <p:nvGrpSpPr>
          <p:cNvPr id="24" name="Google Shape;24;p2"/>
          <p:cNvGrpSpPr/>
          <p:nvPr/>
        </p:nvGrpSpPr>
        <p:grpSpPr>
          <a:xfrm>
            <a:off x="45881" y="6093296"/>
            <a:ext cx="3157967" cy="644525"/>
            <a:chOff x="0" y="6030913"/>
            <a:chExt cx="3157967" cy="644525"/>
          </a:xfrm>
        </p:grpSpPr>
        <p:pic>
          <p:nvPicPr>
            <p:cNvPr descr="Poynting master template slide" id="25" name="Google Shape;25;p2"/>
            <p:cNvPicPr preferRelativeResize="0"/>
            <p:nvPr/>
          </p:nvPicPr>
          <p:blipFill rotWithShape="1">
            <a:blip r:embed="rId4">
              <a:alphaModFix/>
            </a:blip>
            <a:srcRect b="4000" l="2357" r="70918" t="85521"/>
            <a:stretch/>
          </p:blipFill>
          <p:spPr>
            <a:xfrm>
              <a:off x="0" y="6030913"/>
              <a:ext cx="2187575" cy="644525"/>
            </a:xfrm>
            <a:prstGeom prst="rect">
              <a:avLst/>
            </a:prstGeom>
            <a:noFill/>
            <a:ln>
              <a:noFill/>
            </a:ln>
          </p:spPr>
        </p:pic>
        <p:cxnSp>
          <p:nvCxnSpPr>
            <p:cNvPr id="26" name="Google Shape;26;p2"/>
            <p:cNvCxnSpPr/>
            <p:nvPr/>
          </p:nvCxnSpPr>
          <p:spPr>
            <a:xfrm>
              <a:off x="2066925" y="6092825"/>
              <a:ext cx="0" cy="504825"/>
            </a:xfrm>
            <a:prstGeom prst="straightConnector1">
              <a:avLst/>
            </a:prstGeom>
            <a:noFill/>
            <a:ln cap="flat" cmpd="sng" w="9525">
              <a:solidFill>
                <a:schemeClr val="accent1"/>
              </a:solidFill>
              <a:prstDash val="solid"/>
              <a:round/>
              <a:headEnd len="sm" w="sm" type="none"/>
              <a:tailEnd len="sm" w="sm" type="none"/>
            </a:ln>
          </p:spPr>
        </p:cxnSp>
        <p:pic>
          <p:nvPicPr>
            <p:cNvPr id="27" name="Google Shape;27;p2"/>
            <p:cNvPicPr preferRelativeResize="0"/>
            <p:nvPr/>
          </p:nvPicPr>
          <p:blipFill rotWithShape="1">
            <a:blip r:embed="rId3">
              <a:alphaModFix/>
            </a:blip>
            <a:srcRect b="8885" l="13828" r="12438" t="22236"/>
            <a:stretch/>
          </p:blipFill>
          <p:spPr>
            <a:xfrm>
              <a:off x="2168524" y="6101147"/>
              <a:ext cx="989443" cy="504056"/>
            </a:xfrm>
            <a:prstGeom prst="rect">
              <a:avLst/>
            </a:prstGeom>
            <a:noFill/>
            <a:ln>
              <a:noFill/>
            </a:ln>
          </p:spPr>
        </p:pic>
      </p:grpSp>
      <p:sp>
        <p:nvSpPr>
          <p:cNvPr id="28" name="Google Shape;28;p2"/>
          <p:cNvSpPr/>
          <p:nvPr/>
        </p:nvSpPr>
        <p:spPr>
          <a:xfrm>
            <a:off x="251520" y="260648"/>
            <a:ext cx="3528392" cy="936104"/>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Just Title">
  <p:cSld name="Just Title">
    <p:spTree>
      <p:nvGrpSpPr>
        <p:cNvPr id="91" name="Shape 91"/>
        <p:cNvGrpSpPr/>
        <p:nvPr/>
      </p:nvGrpSpPr>
      <p:grpSpPr>
        <a:xfrm>
          <a:off x="0" y="0"/>
          <a:ext cx="0" cy="0"/>
          <a:chOff x="0" y="0"/>
          <a:chExt cx="0" cy="0"/>
        </a:xfrm>
      </p:grpSpPr>
      <p:sp>
        <p:nvSpPr>
          <p:cNvPr id="92" name="Google Shape;92;p12"/>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93" name="Google Shape;93;p12"/>
          <p:cNvGrpSpPr/>
          <p:nvPr/>
        </p:nvGrpSpPr>
        <p:grpSpPr>
          <a:xfrm>
            <a:off x="45881" y="6093296"/>
            <a:ext cx="3157968" cy="644525"/>
            <a:chOff x="0" y="6030913"/>
            <a:chExt cx="3157968" cy="644525"/>
          </a:xfrm>
        </p:grpSpPr>
        <p:pic>
          <p:nvPicPr>
            <p:cNvPr descr="Poynting master template slide" id="94" name="Google Shape;94;p12"/>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95" name="Google Shape;95;p12"/>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96" name="Google Shape;96;p12"/>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side-by-side">
  <p:cSld name="Title &amp; Content side-by-side">
    <p:spTree>
      <p:nvGrpSpPr>
        <p:cNvPr id="97" name="Shape 97"/>
        <p:cNvGrpSpPr/>
        <p:nvPr/>
      </p:nvGrpSpPr>
      <p:grpSpPr>
        <a:xfrm>
          <a:off x="0" y="0"/>
          <a:ext cx="0" cy="0"/>
          <a:chOff x="0" y="0"/>
          <a:chExt cx="0" cy="0"/>
        </a:xfrm>
      </p:grpSpPr>
      <p:sp>
        <p:nvSpPr>
          <p:cNvPr id="98" name="Google Shape;98;p13"/>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99" name="Google Shape;99;p13"/>
          <p:cNvSpPr txBox="1"/>
          <p:nvPr>
            <p:ph idx="1" type="body"/>
          </p:nvPr>
        </p:nvSpPr>
        <p:spPr>
          <a:xfrm>
            <a:off x="395536"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294639" lvl="2" marL="1371600" marR="0" rtl="0" algn="l">
              <a:spcBef>
                <a:spcPts val="320"/>
              </a:spcBef>
              <a:spcAft>
                <a:spcPts val="0"/>
              </a:spcAft>
              <a:buClr>
                <a:srgbClr val="7F1745"/>
              </a:buClr>
              <a:buSzPts val="1040"/>
              <a:buFont typeface="Arial"/>
              <a:buChar char="•"/>
              <a:defRPr b="0" i="0" sz="1600" u="none" cap="none" strike="noStrike">
                <a:solidFill>
                  <a:schemeClr val="dk2"/>
                </a:solidFill>
                <a:latin typeface="Arial"/>
                <a:ea typeface="Arial"/>
                <a:cs typeface="Arial"/>
                <a:sym typeface="Arial"/>
              </a:defRPr>
            </a:lvl3pPr>
            <a:lvl4pPr indent="-330200" lvl="3" marL="18288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4pPr>
            <a:lvl5pPr indent="-330200" lvl="4" marL="22860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100" name="Google Shape;100;p13"/>
          <p:cNvSpPr/>
          <p:nvPr/>
        </p:nvSpPr>
        <p:spPr>
          <a:xfrm>
            <a:off x="2555776" y="6021288"/>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101" name="Google Shape;101;p13"/>
          <p:cNvSpPr txBox="1"/>
          <p:nvPr>
            <p:ph idx="2" type="body"/>
          </p:nvPr>
        </p:nvSpPr>
        <p:spPr>
          <a:xfrm>
            <a:off x="4788024"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294639" lvl="2" marL="1371600" marR="0" rtl="0" algn="l">
              <a:spcBef>
                <a:spcPts val="320"/>
              </a:spcBef>
              <a:spcAft>
                <a:spcPts val="0"/>
              </a:spcAft>
              <a:buClr>
                <a:srgbClr val="7F1745"/>
              </a:buClr>
              <a:buSzPts val="1040"/>
              <a:buFont typeface="Arial"/>
              <a:buChar char="•"/>
              <a:defRPr b="0" i="0" sz="1600" u="none" cap="none" strike="noStrike">
                <a:solidFill>
                  <a:schemeClr val="dk2"/>
                </a:solidFill>
                <a:latin typeface="Arial"/>
                <a:ea typeface="Arial"/>
                <a:cs typeface="Arial"/>
                <a:sym typeface="Arial"/>
              </a:defRPr>
            </a:lvl3pPr>
            <a:lvl4pPr indent="-330200" lvl="3" marL="18288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4pPr>
            <a:lvl5pPr indent="-330200" lvl="4" marL="22860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grpSp>
        <p:nvGrpSpPr>
          <p:cNvPr id="102" name="Google Shape;102;p13"/>
          <p:cNvGrpSpPr/>
          <p:nvPr/>
        </p:nvGrpSpPr>
        <p:grpSpPr>
          <a:xfrm>
            <a:off x="45881" y="6093296"/>
            <a:ext cx="3157968" cy="644525"/>
            <a:chOff x="0" y="6030913"/>
            <a:chExt cx="3157968" cy="644525"/>
          </a:xfrm>
        </p:grpSpPr>
        <p:pic>
          <p:nvPicPr>
            <p:cNvPr descr="Poynting master template slide" id="103" name="Google Shape;103;p13"/>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04" name="Google Shape;104;p13"/>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05" name="Google Shape;105;p13"/>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106" name="Shape 10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07" name="Shape 107"/>
        <p:cNvGrpSpPr/>
        <p:nvPr/>
      </p:nvGrpSpPr>
      <p:grpSpPr>
        <a:xfrm>
          <a:off x="0" y="0"/>
          <a:ext cx="0" cy="0"/>
          <a:chOff x="0" y="0"/>
          <a:chExt cx="0" cy="0"/>
        </a:xfrm>
      </p:grpSpPr>
      <p:sp>
        <p:nvSpPr>
          <p:cNvPr id="108" name="Google Shape;108;p15"/>
          <p:cNvSpPr txBox="1"/>
          <p:nvPr>
            <p:ph type="title"/>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09" name="Google Shape;109;p15"/>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370840" lvl="0" marL="457200" marR="0" rtl="0" algn="l">
              <a:spcBef>
                <a:spcPts val="560"/>
              </a:spcBef>
              <a:spcAft>
                <a:spcPts val="0"/>
              </a:spcAft>
              <a:buClr>
                <a:srgbClr val="4C6B66"/>
              </a:buClr>
              <a:buSzPts val="2240"/>
              <a:buFont typeface="Noto Sans Symbols"/>
              <a:buChar char="□"/>
              <a:defRPr b="0" i="0" sz="2800" u="none" cap="none" strike="noStrike">
                <a:solidFill>
                  <a:schemeClr val="dk2"/>
                </a:solidFill>
                <a:latin typeface="Arial"/>
                <a:ea typeface="Arial"/>
                <a:cs typeface="Arial"/>
                <a:sym typeface="Arial"/>
              </a:defRPr>
            </a:lvl1pPr>
            <a:lvl2pPr indent="-406400" lvl="1" marL="914400" marR="0" rtl="0" algn="l">
              <a:spcBef>
                <a:spcPts val="560"/>
              </a:spcBef>
              <a:spcAft>
                <a:spcPts val="0"/>
              </a:spcAft>
              <a:buClr>
                <a:srgbClr val="4C6B66"/>
              </a:buClr>
              <a:buSzPts val="2800"/>
              <a:buFont typeface="Arial"/>
              <a:buChar char="–"/>
              <a:defRPr b="0" i="0" sz="2800" u="none" cap="none" strike="noStrike">
                <a:solidFill>
                  <a:schemeClr val="dk2"/>
                </a:solidFill>
                <a:latin typeface="Arial"/>
                <a:ea typeface="Arial"/>
                <a:cs typeface="Arial"/>
                <a:sym typeface="Arial"/>
              </a:defRPr>
            </a:lvl2pPr>
            <a:lvl3pPr indent="-344169" lvl="2" marL="1371600" marR="0" rtl="0" algn="l">
              <a:spcBef>
                <a:spcPts val="560"/>
              </a:spcBef>
              <a:spcAft>
                <a:spcPts val="0"/>
              </a:spcAft>
              <a:buClr>
                <a:srgbClr val="4C6B66"/>
              </a:buClr>
              <a:buSzPts val="1820"/>
              <a:buFont typeface="Noto Sans Symbols"/>
              <a:buChar char="□"/>
              <a:defRPr b="0" i="0" sz="2800" u="none" cap="none" strike="noStrike">
                <a:solidFill>
                  <a:schemeClr val="dk2"/>
                </a:solidFill>
                <a:latin typeface="Arial"/>
                <a:ea typeface="Arial"/>
                <a:cs typeface="Arial"/>
                <a:sym typeface="Arial"/>
              </a:defRPr>
            </a:lvl3pPr>
            <a:lvl4pPr indent="-370839" lvl="3" marL="1828800" marR="0" rtl="0" algn="l">
              <a:spcBef>
                <a:spcPts val="560"/>
              </a:spcBef>
              <a:spcAft>
                <a:spcPts val="0"/>
              </a:spcAft>
              <a:buClr>
                <a:srgbClr val="4C6B66"/>
              </a:buClr>
              <a:buSzPts val="2240"/>
              <a:buFont typeface="Arial"/>
              <a:buChar char="–"/>
              <a:defRPr b="0" i="0" sz="2800" u="none" cap="none" strike="noStrike">
                <a:solidFill>
                  <a:schemeClr val="dk2"/>
                </a:solidFill>
                <a:latin typeface="Arial"/>
                <a:ea typeface="Arial"/>
                <a:cs typeface="Arial"/>
                <a:sym typeface="Arial"/>
              </a:defRPr>
            </a:lvl4pPr>
            <a:lvl5pPr indent="-388620" lvl="4" marL="2286000" marR="0" rtl="0" algn="l">
              <a:spcBef>
                <a:spcPts val="560"/>
              </a:spcBef>
              <a:spcAft>
                <a:spcPts val="0"/>
              </a:spcAft>
              <a:buClr>
                <a:srgbClr val="4C6B66"/>
              </a:buClr>
              <a:buSzPts val="2520"/>
              <a:buFont typeface="Arial"/>
              <a:buChar char="»"/>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110" name="Google Shape;110;p15"/>
          <p:cNvSpPr txBox="1"/>
          <p:nvPr>
            <p:ph idx="12" type="sldNum"/>
          </p:nvPr>
        </p:nvSpPr>
        <p:spPr>
          <a:xfrm>
            <a:off x="7680325" y="6623050"/>
            <a:ext cx="1387500" cy="215400"/>
          </a:xfrm>
          <a:prstGeom prst="rect">
            <a:avLst/>
          </a:prstGeom>
          <a:noFill/>
          <a:ln>
            <a:noFill/>
          </a:ln>
        </p:spPr>
        <p:txBody>
          <a:bodyPr anchorCtr="0" anchor="t" bIns="45700" lIns="0" spcFirstLastPara="1" rIns="91425" wrap="square" tIns="45700">
            <a:noAutofit/>
          </a:bodyPr>
          <a:lstStyle>
            <a:lvl1pPr indent="0" lvl="0" marL="0" marR="0" rtl="0" algn="r">
              <a:lnSpc>
                <a:spcPct val="94000"/>
              </a:lnSpc>
              <a:spcBef>
                <a:spcPts val="0"/>
              </a:spcBef>
              <a:spcAft>
                <a:spcPts val="0"/>
              </a:spcAft>
              <a:buNone/>
              <a:defRPr b="1" sz="800">
                <a:solidFill>
                  <a:srgbClr val="8E8E91"/>
                </a:solidFill>
                <a:latin typeface="Arial"/>
                <a:ea typeface="Arial"/>
                <a:cs typeface="Arial"/>
                <a:sym typeface="Arial"/>
              </a:defRPr>
            </a:lvl1pPr>
            <a:lvl2pPr indent="0" lvl="1" marL="0" marR="0" rtl="0" algn="r">
              <a:lnSpc>
                <a:spcPct val="94000"/>
              </a:lnSpc>
              <a:spcBef>
                <a:spcPts val="0"/>
              </a:spcBef>
              <a:spcAft>
                <a:spcPts val="0"/>
              </a:spcAft>
              <a:buNone/>
              <a:defRPr b="1" sz="800">
                <a:solidFill>
                  <a:srgbClr val="8E8E91"/>
                </a:solidFill>
                <a:latin typeface="Arial"/>
                <a:ea typeface="Arial"/>
                <a:cs typeface="Arial"/>
                <a:sym typeface="Arial"/>
              </a:defRPr>
            </a:lvl2pPr>
            <a:lvl3pPr indent="0" lvl="2" marL="0" marR="0" rtl="0" algn="r">
              <a:lnSpc>
                <a:spcPct val="94000"/>
              </a:lnSpc>
              <a:spcBef>
                <a:spcPts val="0"/>
              </a:spcBef>
              <a:spcAft>
                <a:spcPts val="0"/>
              </a:spcAft>
              <a:buNone/>
              <a:defRPr b="1" sz="800">
                <a:solidFill>
                  <a:srgbClr val="8E8E91"/>
                </a:solidFill>
                <a:latin typeface="Arial"/>
                <a:ea typeface="Arial"/>
                <a:cs typeface="Arial"/>
                <a:sym typeface="Arial"/>
              </a:defRPr>
            </a:lvl3pPr>
            <a:lvl4pPr indent="0" lvl="3" marL="0" marR="0" rtl="0" algn="r">
              <a:lnSpc>
                <a:spcPct val="94000"/>
              </a:lnSpc>
              <a:spcBef>
                <a:spcPts val="0"/>
              </a:spcBef>
              <a:spcAft>
                <a:spcPts val="0"/>
              </a:spcAft>
              <a:buNone/>
              <a:defRPr b="1" sz="800">
                <a:solidFill>
                  <a:srgbClr val="8E8E91"/>
                </a:solidFill>
                <a:latin typeface="Arial"/>
                <a:ea typeface="Arial"/>
                <a:cs typeface="Arial"/>
                <a:sym typeface="Arial"/>
              </a:defRPr>
            </a:lvl4pPr>
            <a:lvl5pPr indent="0" lvl="4" marL="0" marR="0" rtl="0" algn="r">
              <a:lnSpc>
                <a:spcPct val="94000"/>
              </a:lnSpc>
              <a:spcBef>
                <a:spcPts val="0"/>
              </a:spcBef>
              <a:spcAft>
                <a:spcPts val="0"/>
              </a:spcAft>
              <a:buNone/>
              <a:defRPr b="1" sz="800">
                <a:solidFill>
                  <a:srgbClr val="8E8E91"/>
                </a:solidFill>
                <a:latin typeface="Arial"/>
                <a:ea typeface="Arial"/>
                <a:cs typeface="Arial"/>
                <a:sym typeface="Arial"/>
              </a:defRPr>
            </a:lvl5pPr>
            <a:lvl6pPr indent="0" lvl="5" marL="0" marR="0" rtl="0" algn="r">
              <a:lnSpc>
                <a:spcPct val="94000"/>
              </a:lnSpc>
              <a:spcBef>
                <a:spcPts val="0"/>
              </a:spcBef>
              <a:spcAft>
                <a:spcPts val="0"/>
              </a:spcAft>
              <a:buNone/>
              <a:defRPr b="1" sz="800">
                <a:solidFill>
                  <a:srgbClr val="8E8E91"/>
                </a:solidFill>
                <a:latin typeface="Arial"/>
                <a:ea typeface="Arial"/>
                <a:cs typeface="Arial"/>
                <a:sym typeface="Arial"/>
              </a:defRPr>
            </a:lvl6pPr>
            <a:lvl7pPr indent="0" lvl="6" marL="0" marR="0" rtl="0" algn="r">
              <a:lnSpc>
                <a:spcPct val="94000"/>
              </a:lnSpc>
              <a:spcBef>
                <a:spcPts val="0"/>
              </a:spcBef>
              <a:spcAft>
                <a:spcPts val="0"/>
              </a:spcAft>
              <a:buNone/>
              <a:defRPr b="1" sz="800">
                <a:solidFill>
                  <a:srgbClr val="8E8E91"/>
                </a:solidFill>
                <a:latin typeface="Arial"/>
                <a:ea typeface="Arial"/>
                <a:cs typeface="Arial"/>
                <a:sym typeface="Arial"/>
              </a:defRPr>
            </a:lvl7pPr>
            <a:lvl8pPr indent="0" lvl="7" marL="0" marR="0" rtl="0" algn="r">
              <a:lnSpc>
                <a:spcPct val="94000"/>
              </a:lnSpc>
              <a:spcBef>
                <a:spcPts val="0"/>
              </a:spcBef>
              <a:spcAft>
                <a:spcPts val="0"/>
              </a:spcAft>
              <a:buNone/>
              <a:defRPr b="1" sz="800">
                <a:solidFill>
                  <a:srgbClr val="8E8E91"/>
                </a:solidFill>
                <a:latin typeface="Arial"/>
                <a:ea typeface="Arial"/>
                <a:cs typeface="Arial"/>
                <a:sym typeface="Arial"/>
              </a:defRPr>
            </a:lvl8pPr>
            <a:lvl9pPr indent="0" lvl="8" marL="0" marR="0" rtl="0" algn="r">
              <a:lnSpc>
                <a:spcPct val="94000"/>
              </a:lnSpc>
              <a:spcBef>
                <a:spcPts val="0"/>
              </a:spcBef>
              <a:spcAft>
                <a:spcPts val="0"/>
              </a:spcAft>
              <a:buNone/>
              <a:defRPr b="1" sz="800">
                <a:solidFill>
                  <a:srgbClr val="8E8E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12" name="Shape 112"/>
        <p:cNvGrpSpPr/>
        <p:nvPr/>
      </p:nvGrpSpPr>
      <p:grpSpPr>
        <a:xfrm>
          <a:off x="0" y="0"/>
          <a:ext cx="0" cy="0"/>
          <a:chOff x="0" y="0"/>
          <a:chExt cx="0" cy="0"/>
        </a:xfrm>
      </p:grpSpPr>
      <p:pic>
        <p:nvPicPr>
          <p:cNvPr id="113" name="Google Shape;113;p17"/>
          <p:cNvPicPr preferRelativeResize="0"/>
          <p:nvPr/>
        </p:nvPicPr>
        <p:blipFill rotWithShape="1">
          <a:blip r:embed="rId2">
            <a:alphaModFix/>
          </a:blip>
          <a:srcRect b="0" l="0" r="0" t="3799"/>
          <a:stretch/>
        </p:blipFill>
        <p:spPr>
          <a:xfrm>
            <a:off x="2434" y="188640"/>
            <a:ext cx="9139132" cy="6597352"/>
          </a:xfrm>
          <a:prstGeom prst="rect">
            <a:avLst/>
          </a:prstGeom>
          <a:noFill/>
          <a:ln>
            <a:noFill/>
          </a:ln>
        </p:spPr>
      </p:pic>
      <p:sp>
        <p:nvSpPr>
          <p:cNvPr id="114" name="Google Shape;114;p17"/>
          <p:cNvSpPr txBox="1"/>
          <p:nvPr>
            <p:ph type="title"/>
          </p:nvPr>
        </p:nvSpPr>
        <p:spPr>
          <a:xfrm>
            <a:off x="395536" y="1484784"/>
            <a:ext cx="6768900" cy="1728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15" name="Google Shape;115;p17"/>
          <p:cNvSpPr txBox="1"/>
          <p:nvPr>
            <p:ph idx="1" type="body"/>
          </p:nvPr>
        </p:nvSpPr>
        <p:spPr>
          <a:xfrm>
            <a:off x="394840" y="3284860"/>
            <a:ext cx="6121500" cy="11526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rgbClr val="4C6B66"/>
              </a:buClr>
              <a:buSzPts val="1600"/>
              <a:buFont typeface="Noto Sans Symbols"/>
              <a:buNone/>
              <a:defRPr b="0" i="0" sz="2000" u="none" cap="none" strike="noStrike">
                <a:solidFill>
                  <a:schemeClr val="dk2"/>
                </a:solidFill>
                <a:latin typeface="Arial"/>
                <a:ea typeface="Arial"/>
                <a:cs typeface="Arial"/>
                <a:sym typeface="Arial"/>
              </a:defRPr>
            </a:lvl1pPr>
            <a:lvl2pPr indent="-228600" lvl="1" marL="914400" marR="0" rtl="0" algn="l">
              <a:spcBef>
                <a:spcPts val="560"/>
              </a:spcBef>
              <a:spcAft>
                <a:spcPts val="0"/>
              </a:spcAft>
              <a:buClr>
                <a:srgbClr val="4C6B66"/>
              </a:buClr>
              <a:buSzPts val="2800"/>
              <a:buFont typeface="Arial"/>
              <a:buNone/>
              <a:defRPr b="0" i="0" sz="2800" u="none" cap="none" strike="noStrike">
                <a:solidFill>
                  <a:schemeClr val="dk2"/>
                </a:solidFill>
                <a:latin typeface="Arial"/>
                <a:ea typeface="Arial"/>
                <a:cs typeface="Arial"/>
                <a:sym typeface="Arial"/>
              </a:defRPr>
            </a:lvl2pPr>
            <a:lvl3pPr indent="-228600" lvl="2" marL="1371600" marR="0" rtl="0" algn="l">
              <a:spcBef>
                <a:spcPts val="560"/>
              </a:spcBef>
              <a:spcAft>
                <a:spcPts val="0"/>
              </a:spcAft>
              <a:buClr>
                <a:srgbClr val="4C6B66"/>
              </a:buClr>
              <a:buSzPts val="1820"/>
              <a:buFont typeface="Noto Sans Symbols"/>
              <a:buNone/>
              <a:defRPr b="0" i="0" sz="2800" u="none" cap="none" strike="noStrike">
                <a:solidFill>
                  <a:schemeClr val="dk2"/>
                </a:solidFill>
                <a:latin typeface="Arial"/>
                <a:ea typeface="Arial"/>
                <a:cs typeface="Arial"/>
                <a:sym typeface="Arial"/>
              </a:defRPr>
            </a:lvl3pPr>
            <a:lvl4pPr indent="-228600" lvl="3" marL="1828800" marR="0" rtl="0" algn="l">
              <a:spcBef>
                <a:spcPts val="560"/>
              </a:spcBef>
              <a:spcAft>
                <a:spcPts val="0"/>
              </a:spcAft>
              <a:buClr>
                <a:srgbClr val="4C6B66"/>
              </a:buClr>
              <a:buSzPts val="2240"/>
              <a:buFont typeface="Arial"/>
              <a:buNone/>
              <a:defRPr b="0" i="0" sz="2800" u="none" cap="none" strike="noStrike">
                <a:solidFill>
                  <a:schemeClr val="dk2"/>
                </a:solidFill>
                <a:latin typeface="Arial"/>
                <a:ea typeface="Arial"/>
                <a:cs typeface="Arial"/>
                <a:sym typeface="Arial"/>
              </a:defRPr>
            </a:lvl4pPr>
            <a:lvl5pPr indent="-228600" lvl="4" marL="2286000" marR="0" rtl="0" algn="l">
              <a:spcBef>
                <a:spcPts val="560"/>
              </a:spcBef>
              <a:spcAft>
                <a:spcPts val="0"/>
              </a:spcAft>
              <a:buClr>
                <a:srgbClr val="4C6B66"/>
              </a:buClr>
              <a:buSzPts val="2520"/>
              <a:buFont typeface="Arial"/>
              <a:buNone/>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116" name="Google Shape;116;p17"/>
          <p:cNvSpPr/>
          <p:nvPr/>
        </p:nvSpPr>
        <p:spPr>
          <a:xfrm>
            <a:off x="2627784" y="40466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pic>
        <p:nvPicPr>
          <p:cNvPr id="117" name="Google Shape;117;p17"/>
          <p:cNvPicPr preferRelativeResize="0"/>
          <p:nvPr/>
        </p:nvPicPr>
        <p:blipFill rotWithShape="1">
          <a:blip r:embed="rId3">
            <a:alphaModFix/>
          </a:blip>
          <a:srcRect b="8885" l="13825" r="12439" t="22234"/>
          <a:stretch/>
        </p:blipFill>
        <p:spPr>
          <a:xfrm>
            <a:off x="2627784" y="476672"/>
            <a:ext cx="706746" cy="360040"/>
          </a:xfrm>
          <a:prstGeom prst="rect">
            <a:avLst/>
          </a:prstGeom>
          <a:noFill/>
          <a:ln>
            <a:noFill/>
          </a:ln>
        </p:spPr>
      </p:pic>
      <p:grpSp>
        <p:nvGrpSpPr>
          <p:cNvPr id="118" name="Google Shape;118;p17"/>
          <p:cNvGrpSpPr/>
          <p:nvPr/>
        </p:nvGrpSpPr>
        <p:grpSpPr>
          <a:xfrm>
            <a:off x="45881" y="6093296"/>
            <a:ext cx="3157968" cy="644525"/>
            <a:chOff x="0" y="6030913"/>
            <a:chExt cx="3157968" cy="644525"/>
          </a:xfrm>
        </p:grpSpPr>
        <p:pic>
          <p:nvPicPr>
            <p:cNvPr descr="Poynting master template slide" id="119" name="Google Shape;119;p17"/>
            <p:cNvPicPr preferRelativeResize="0"/>
            <p:nvPr/>
          </p:nvPicPr>
          <p:blipFill rotWithShape="1">
            <a:blip r:embed="rId4">
              <a:alphaModFix/>
            </a:blip>
            <a:srcRect b="4000" l="2357" r="70917" t="85521"/>
            <a:stretch/>
          </p:blipFill>
          <p:spPr>
            <a:xfrm>
              <a:off x="0" y="6030913"/>
              <a:ext cx="2187575" cy="644525"/>
            </a:xfrm>
            <a:prstGeom prst="rect">
              <a:avLst/>
            </a:prstGeom>
            <a:noFill/>
            <a:ln>
              <a:noFill/>
            </a:ln>
          </p:spPr>
        </p:pic>
        <p:cxnSp>
          <p:nvCxnSpPr>
            <p:cNvPr id="120" name="Google Shape;120;p17"/>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21" name="Google Shape;121;p17"/>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
        <p:nvSpPr>
          <p:cNvPr id="122" name="Google Shape;122;p17"/>
          <p:cNvSpPr/>
          <p:nvPr/>
        </p:nvSpPr>
        <p:spPr>
          <a:xfrm>
            <a:off x="251520" y="260648"/>
            <a:ext cx="3528300" cy="936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123" name="Google Shape;123;p17"/>
          <p:cNvSpPr txBox="1"/>
          <p:nvPr>
            <p:ph idx="2" type="body"/>
          </p:nvPr>
        </p:nvSpPr>
        <p:spPr>
          <a:xfrm>
            <a:off x="4769600" y="6093375"/>
            <a:ext cx="4374300" cy="6444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erriweather"/>
              <a:buChar char="●"/>
              <a:defRPr>
                <a:latin typeface="Merriweather"/>
                <a:ea typeface="Merriweather"/>
                <a:cs typeface="Merriweather"/>
                <a:sym typeface="Merriweather"/>
              </a:defRPr>
            </a:lvl1pPr>
            <a:lvl2pPr indent="-317500" lvl="1" marL="914400" rtl="0">
              <a:spcBef>
                <a:spcPts val="0"/>
              </a:spcBef>
              <a:spcAft>
                <a:spcPts val="0"/>
              </a:spcAft>
              <a:buSzPts val="1400"/>
              <a:buFont typeface="Merriweather"/>
              <a:buChar char="○"/>
              <a:defRPr>
                <a:latin typeface="Merriweather"/>
                <a:ea typeface="Merriweather"/>
                <a:cs typeface="Merriweather"/>
                <a:sym typeface="Merriweather"/>
              </a:defRPr>
            </a:lvl2pPr>
            <a:lvl3pPr indent="-317500" lvl="2" marL="1371600" rtl="0">
              <a:spcBef>
                <a:spcPts val="0"/>
              </a:spcBef>
              <a:spcAft>
                <a:spcPts val="0"/>
              </a:spcAft>
              <a:buSzPts val="1400"/>
              <a:buFont typeface="Merriweather"/>
              <a:buChar char="■"/>
              <a:defRPr>
                <a:latin typeface="Merriweather"/>
                <a:ea typeface="Merriweather"/>
                <a:cs typeface="Merriweather"/>
                <a:sym typeface="Merriweather"/>
              </a:defRPr>
            </a:lvl3pPr>
            <a:lvl4pPr indent="-317500" lvl="3" marL="1828800" rtl="0">
              <a:spcBef>
                <a:spcPts val="0"/>
              </a:spcBef>
              <a:spcAft>
                <a:spcPts val="0"/>
              </a:spcAft>
              <a:buSzPts val="1400"/>
              <a:buFont typeface="Merriweather"/>
              <a:buChar char="●"/>
              <a:defRPr>
                <a:latin typeface="Merriweather"/>
                <a:ea typeface="Merriweather"/>
                <a:cs typeface="Merriweather"/>
                <a:sym typeface="Merriweather"/>
              </a:defRPr>
            </a:lvl4pPr>
            <a:lvl5pPr indent="-317500" lvl="4" marL="2286000" rtl="0">
              <a:spcBef>
                <a:spcPts val="0"/>
              </a:spcBef>
              <a:spcAft>
                <a:spcPts val="0"/>
              </a:spcAft>
              <a:buSzPts val="1400"/>
              <a:buFont typeface="Merriweather"/>
              <a:buChar char="○"/>
              <a:defRPr>
                <a:latin typeface="Merriweather"/>
                <a:ea typeface="Merriweather"/>
                <a:cs typeface="Merriweather"/>
                <a:sym typeface="Merriweather"/>
              </a:defRPr>
            </a:lvl5pPr>
            <a:lvl6pPr indent="-317500" lvl="5" marL="2743200" rtl="0">
              <a:spcBef>
                <a:spcPts val="0"/>
              </a:spcBef>
              <a:spcAft>
                <a:spcPts val="0"/>
              </a:spcAft>
              <a:buSzPts val="1400"/>
              <a:buFont typeface="Merriweather"/>
              <a:buChar char="■"/>
              <a:defRPr>
                <a:latin typeface="Merriweather"/>
                <a:ea typeface="Merriweather"/>
                <a:cs typeface="Merriweather"/>
                <a:sym typeface="Merriweather"/>
              </a:defRPr>
            </a:lvl6pPr>
            <a:lvl7pPr indent="-317500" lvl="6" marL="3200400" rtl="0">
              <a:spcBef>
                <a:spcPts val="0"/>
              </a:spcBef>
              <a:spcAft>
                <a:spcPts val="0"/>
              </a:spcAft>
              <a:buSzPts val="1400"/>
              <a:buFont typeface="Merriweather"/>
              <a:buChar char="●"/>
              <a:defRPr>
                <a:latin typeface="Merriweather"/>
                <a:ea typeface="Merriweather"/>
                <a:cs typeface="Merriweather"/>
                <a:sym typeface="Merriweather"/>
              </a:defRPr>
            </a:lvl7pPr>
            <a:lvl8pPr indent="-317500" lvl="7" marL="3657600" rtl="0">
              <a:spcBef>
                <a:spcPts val="0"/>
              </a:spcBef>
              <a:spcAft>
                <a:spcPts val="0"/>
              </a:spcAft>
              <a:buSzPts val="1400"/>
              <a:buFont typeface="Merriweather"/>
              <a:buChar char="○"/>
              <a:defRPr>
                <a:latin typeface="Merriweather"/>
                <a:ea typeface="Merriweather"/>
                <a:cs typeface="Merriweather"/>
                <a:sym typeface="Merriweather"/>
              </a:defRPr>
            </a:lvl8pPr>
            <a:lvl9pPr indent="-317500" lvl="8" marL="4114800" rtl="0">
              <a:spcBef>
                <a:spcPts val="0"/>
              </a:spcBef>
              <a:spcAft>
                <a:spcPts val="0"/>
              </a:spcAft>
              <a:buSzPts val="1400"/>
              <a:buFont typeface="Merriweather"/>
              <a:buChar char="■"/>
              <a:defRPr>
                <a:latin typeface="Merriweather"/>
                <a:ea typeface="Merriweather"/>
                <a:cs typeface="Merriweather"/>
                <a:sym typeface="Merriweathe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side-by-side">
  <p:cSld name="Title &amp; Content side-by-side">
    <p:spTree>
      <p:nvGrpSpPr>
        <p:cNvPr id="124" name="Shape 124"/>
        <p:cNvGrpSpPr/>
        <p:nvPr/>
      </p:nvGrpSpPr>
      <p:grpSpPr>
        <a:xfrm>
          <a:off x="0" y="0"/>
          <a:ext cx="0" cy="0"/>
          <a:chOff x="0" y="0"/>
          <a:chExt cx="0" cy="0"/>
        </a:xfrm>
      </p:grpSpPr>
      <p:sp>
        <p:nvSpPr>
          <p:cNvPr id="125" name="Google Shape;125;p18"/>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26" name="Google Shape;126;p18"/>
          <p:cNvSpPr txBox="1"/>
          <p:nvPr>
            <p:ph idx="1" type="body"/>
          </p:nvPr>
        </p:nvSpPr>
        <p:spPr>
          <a:xfrm>
            <a:off x="395536"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127" name="Google Shape;127;p18"/>
          <p:cNvSpPr/>
          <p:nvPr/>
        </p:nvSpPr>
        <p:spPr>
          <a:xfrm>
            <a:off x="2555776" y="6021288"/>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128" name="Google Shape;128;p18"/>
          <p:cNvSpPr txBox="1"/>
          <p:nvPr>
            <p:ph idx="2" type="body"/>
          </p:nvPr>
        </p:nvSpPr>
        <p:spPr>
          <a:xfrm>
            <a:off x="4788024"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grpSp>
        <p:nvGrpSpPr>
          <p:cNvPr id="129" name="Google Shape;129;p18"/>
          <p:cNvGrpSpPr/>
          <p:nvPr/>
        </p:nvGrpSpPr>
        <p:grpSpPr>
          <a:xfrm>
            <a:off x="45881" y="6093296"/>
            <a:ext cx="3157968" cy="644525"/>
            <a:chOff x="0" y="6030913"/>
            <a:chExt cx="3157968" cy="644525"/>
          </a:xfrm>
        </p:grpSpPr>
        <p:pic>
          <p:nvPicPr>
            <p:cNvPr descr="Poynting master template slide" id="130" name="Google Shape;130;p18"/>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31" name="Google Shape;131;p18"/>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32" name="Google Shape;132;p18"/>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Just Title">
  <p:cSld name="Just Title">
    <p:spTree>
      <p:nvGrpSpPr>
        <p:cNvPr id="133" name="Shape 133"/>
        <p:cNvGrpSpPr/>
        <p:nvPr/>
      </p:nvGrpSpPr>
      <p:grpSpPr>
        <a:xfrm>
          <a:off x="0" y="0"/>
          <a:ext cx="0" cy="0"/>
          <a:chOff x="0" y="0"/>
          <a:chExt cx="0" cy="0"/>
        </a:xfrm>
      </p:grpSpPr>
      <p:sp>
        <p:nvSpPr>
          <p:cNvPr id="134" name="Google Shape;134;p19"/>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135" name="Google Shape;135;p19"/>
          <p:cNvGrpSpPr/>
          <p:nvPr/>
        </p:nvGrpSpPr>
        <p:grpSpPr>
          <a:xfrm>
            <a:off x="45881" y="6093296"/>
            <a:ext cx="3157968" cy="644525"/>
            <a:chOff x="0" y="6030913"/>
            <a:chExt cx="3157968" cy="644525"/>
          </a:xfrm>
        </p:grpSpPr>
        <p:pic>
          <p:nvPicPr>
            <p:cNvPr descr="Poynting master template slide" id="136" name="Google Shape;136;p19"/>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37" name="Google Shape;137;p19"/>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38" name="Google Shape;138;p19"/>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p:cSld name="Title &amp; Content">
    <p:spTree>
      <p:nvGrpSpPr>
        <p:cNvPr id="139" name="Shape 139"/>
        <p:cNvGrpSpPr/>
        <p:nvPr/>
      </p:nvGrpSpPr>
      <p:grpSpPr>
        <a:xfrm>
          <a:off x="0" y="0"/>
          <a:ext cx="0" cy="0"/>
          <a:chOff x="0" y="0"/>
          <a:chExt cx="0" cy="0"/>
        </a:xfrm>
      </p:grpSpPr>
      <p:sp>
        <p:nvSpPr>
          <p:cNvPr id="140" name="Google Shape;140;p20"/>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41" name="Google Shape;141;p20"/>
          <p:cNvSpPr txBox="1"/>
          <p:nvPr>
            <p:ph idx="1" type="body"/>
          </p:nvPr>
        </p:nvSpPr>
        <p:spPr>
          <a:xfrm>
            <a:off x="395536" y="1196752"/>
            <a:ext cx="84969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142" name="Google Shape;142;p20"/>
          <p:cNvSpPr/>
          <p:nvPr/>
        </p:nvSpPr>
        <p:spPr>
          <a:xfrm>
            <a:off x="2604782" y="616530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grpSp>
        <p:nvGrpSpPr>
          <p:cNvPr id="143" name="Google Shape;143;p20"/>
          <p:cNvGrpSpPr/>
          <p:nvPr/>
        </p:nvGrpSpPr>
        <p:grpSpPr>
          <a:xfrm>
            <a:off x="45881" y="6093296"/>
            <a:ext cx="3157968" cy="644525"/>
            <a:chOff x="0" y="6030913"/>
            <a:chExt cx="3157968" cy="644525"/>
          </a:xfrm>
        </p:grpSpPr>
        <p:pic>
          <p:nvPicPr>
            <p:cNvPr descr="Poynting master template slide" id="144" name="Google Shape;144;p20"/>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45" name="Google Shape;145;p20"/>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46" name="Google Shape;146;p20"/>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147" name="Shape 147"/>
        <p:cNvGrpSpPr/>
        <p:nvPr/>
      </p:nvGrpSpPr>
      <p:grpSpPr>
        <a:xfrm>
          <a:off x="0" y="0"/>
          <a:ext cx="0" cy="0"/>
          <a:chOff x="0" y="0"/>
          <a:chExt cx="0" cy="0"/>
        </a:xfrm>
      </p:grpSpPr>
      <p:pic>
        <p:nvPicPr>
          <p:cNvPr id="148" name="Google Shape;148;p21"/>
          <p:cNvPicPr preferRelativeResize="0"/>
          <p:nvPr/>
        </p:nvPicPr>
        <p:blipFill rotWithShape="1">
          <a:blip r:embed="rId2">
            <a:alphaModFix/>
          </a:blip>
          <a:srcRect b="3345" l="0" r="0" t="19577"/>
          <a:stretch/>
        </p:blipFill>
        <p:spPr>
          <a:xfrm>
            <a:off x="2434" y="1556792"/>
            <a:ext cx="9139132" cy="5285973"/>
          </a:xfrm>
          <a:prstGeom prst="rect">
            <a:avLst/>
          </a:prstGeom>
          <a:noFill/>
          <a:ln>
            <a:noFill/>
          </a:ln>
        </p:spPr>
      </p:pic>
      <p:sp>
        <p:nvSpPr>
          <p:cNvPr id="149" name="Google Shape;149;p21"/>
          <p:cNvSpPr txBox="1"/>
          <p:nvPr>
            <p:ph type="title"/>
          </p:nvPr>
        </p:nvSpPr>
        <p:spPr>
          <a:xfrm>
            <a:off x="395536" y="2060848"/>
            <a:ext cx="8208900" cy="1152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150" name="Google Shape;150;p21"/>
          <p:cNvGrpSpPr/>
          <p:nvPr/>
        </p:nvGrpSpPr>
        <p:grpSpPr>
          <a:xfrm>
            <a:off x="45881" y="6093296"/>
            <a:ext cx="3157968" cy="644525"/>
            <a:chOff x="0" y="6030913"/>
            <a:chExt cx="3157968" cy="644525"/>
          </a:xfrm>
        </p:grpSpPr>
        <p:pic>
          <p:nvPicPr>
            <p:cNvPr descr="Poynting master template slide" id="151" name="Google Shape;151;p21"/>
            <p:cNvPicPr preferRelativeResize="0"/>
            <p:nvPr/>
          </p:nvPicPr>
          <p:blipFill rotWithShape="1">
            <a:blip r:embed="rId3">
              <a:alphaModFix/>
            </a:blip>
            <a:srcRect b="4000" l="2357" r="70917" t="85521"/>
            <a:stretch/>
          </p:blipFill>
          <p:spPr>
            <a:xfrm>
              <a:off x="0" y="6030913"/>
              <a:ext cx="2187575" cy="644525"/>
            </a:xfrm>
            <a:prstGeom prst="rect">
              <a:avLst/>
            </a:prstGeom>
            <a:noFill/>
            <a:ln>
              <a:noFill/>
            </a:ln>
          </p:spPr>
        </p:pic>
        <p:cxnSp>
          <p:nvCxnSpPr>
            <p:cNvPr id="152" name="Google Shape;152;p21"/>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53" name="Google Shape;153;p21"/>
            <p:cNvPicPr preferRelativeResize="0"/>
            <p:nvPr/>
          </p:nvPicPr>
          <p:blipFill rotWithShape="1">
            <a:blip r:embed="rId4">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side-by-side">
  <p:cSld name="Title &amp; Content side-by-side">
    <p:spTree>
      <p:nvGrpSpPr>
        <p:cNvPr id="29" name="Shape 29"/>
        <p:cNvGrpSpPr/>
        <p:nvPr/>
      </p:nvGrpSpPr>
      <p:grpSpPr>
        <a:xfrm>
          <a:off x="0" y="0"/>
          <a:ext cx="0" cy="0"/>
          <a:chOff x="0" y="0"/>
          <a:chExt cx="0" cy="0"/>
        </a:xfrm>
      </p:grpSpPr>
      <p:sp>
        <p:nvSpPr>
          <p:cNvPr id="30" name="Google Shape;30;p3"/>
          <p:cNvSpPr txBox="1"/>
          <p:nvPr>
            <p:ph type="title"/>
          </p:nvPr>
        </p:nvSpPr>
        <p:spPr>
          <a:xfrm>
            <a:off x="395536" y="260648"/>
            <a:ext cx="7772400" cy="676117"/>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31" name="Google Shape;31;p3"/>
          <p:cNvSpPr txBox="1"/>
          <p:nvPr>
            <p:ph idx="1" type="body"/>
          </p:nvPr>
        </p:nvSpPr>
        <p:spPr>
          <a:xfrm>
            <a:off x="395536" y="1196752"/>
            <a:ext cx="4104456" cy="468052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32" name="Google Shape;32;p3"/>
          <p:cNvSpPr/>
          <p:nvPr/>
        </p:nvSpPr>
        <p:spPr>
          <a:xfrm>
            <a:off x="2555776" y="6021288"/>
            <a:ext cx="1008112" cy="432048"/>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3" name="Google Shape;33;p3"/>
          <p:cNvSpPr txBox="1"/>
          <p:nvPr>
            <p:ph idx="2" type="body"/>
          </p:nvPr>
        </p:nvSpPr>
        <p:spPr>
          <a:xfrm>
            <a:off x="4788024" y="1196752"/>
            <a:ext cx="4104456" cy="468052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grpSp>
        <p:nvGrpSpPr>
          <p:cNvPr id="34" name="Google Shape;34;p3"/>
          <p:cNvGrpSpPr/>
          <p:nvPr/>
        </p:nvGrpSpPr>
        <p:grpSpPr>
          <a:xfrm>
            <a:off x="45881" y="6093296"/>
            <a:ext cx="3157967" cy="644525"/>
            <a:chOff x="0" y="6030913"/>
            <a:chExt cx="3157967" cy="644525"/>
          </a:xfrm>
        </p:grpSpPr>
        <p:pic>
          <p:nvPicPr>
            <p:cNvPr descr="Poynting master template slide" id="35" name="Google Shape;35;p3"/>
            <p:cNvPicPr preferRelativeResize="0"/>
            <p:nvPr/>
          </p:nvPicPr>
          <p:blipFill rotWithShape="1">
            <a:blip r:embed="rId2">
              <a:alphaModFix/>
            </a:blip>
            <a:srcRect b="4000" l="2357" r="70918" t="85521"/>
            <a:stretch/>
          </p:blipFill>
          <p:spPr>
            <a:xfrm>
              <a:off x="0" y="6030913"/>
              <a:ext cx="2187575" cy="644525"/>
            </a:xfrm>
            <a:prstGeom prst="rect">
              <a:avLst/>
            </a:prstGeom>
            <a:noFill/>
            <a:ln>
              <a:noFill/>
            </a:ln>
          </p:spPr>
        </p:pic>
        <p:cxnSp>
          <p:nvCxnSpPr>
            <p:cNvPr id="36" name="Google Shape;36;p3"/>
            <p:cNvCxnSpPr/>
            <p:nvPr/>
          </p:nvCxnSpPr>
          <p:spPr>
            <a:xfrm>
              <a:off x="2066925" y="6092825"/>
              <a:ext cx="0" cy="504825"/>
            </a:xfrm>
            <a:prstGeom prst="straightConnector1">
              <a:avLst/>
            </a:prstGeom>
            <a:noFill/>
            <a:ln cap="flat" cmpd="sng" w="9525">
              <a:solidFill>
                <a:schemeClr val="accent1"/>
              </a:solidFill>
              <a:prstDash val="solid"/>
              <a:round/>
              <a:headEnd len="sm" w="sm" type="none"/>
              <a:tailEnd len="sm" w="sm" type="none"/>
            </a:ln>
          </p:spPr>
        </p:cxnSp>
        <p:pic>
          <p:nvPicPr>
            <p:cNvPr id="37" name="Google Shape;37;p3"/>
            <p:cNvPicPr preferRelativeResize="0"/>
            <p:nvPr/>
          </p:nvPicPr>
          <p:blipFill rotWithShape="1">
            <a:blip r:embed="rId3">
              <a:alphaModFix/>
            </a:blip>
            <a:srcRect b="8885" l="13828" r="12438" t="22236"/>
            <a:stretch/>
          </p:blipFill>
          <p:spPr>
            <a:xfrm>
              <a:off x="2168524" y="6101147"/>
              <a:ext cx="989443" cy="504056"/>
            </a:xfrm>
            <a:prstGeom prst="rect">
              <a:avLst/>
            </a:prstGeom>
            <a:noFill/>
            <a:ln>
              <a:noFill/>
            </a:ln>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56" name="Shape 156"/>
        <p:cNvGrpSpPr/>
        <p:nvPr/>
      </p:nvGrpSpPr>
      <p:grpSpPr>
        <a:xfrm>
          <a:off x="0" y="0"/>
          <a:ext cx="0" cy="0"/>
          <a:chOff x="0" y="0"/>
          <a:chExt cx="0" cy="0"/>
        </a:xfrm>
      </p:grpSpPr>
      <p:pic>
        <p:nvPicPr>
          <p:cNvPr id="157" name="Google Shape;157;p24"/>
          <p:cNvPicPr preferRelativeResize="0"/>
          <p:nvPr/>
        </p:nvPicPr>
        <p:blipFill rotWithShape="1">
          <a:blip r:embed="rId2">
            <a:alphaModFix/>
          </a:blip>
          <a:srcRect b="0" l="0" r="0" t="3799"/>
          <a:stretch/>
        </p:blipFill>
        <p:spPr>
          <a:xfrm>
            <a:off x="2434" y="188640"/>
            <a:ext cx="9139132" cy="6597352"/>
          </a:xfrm>
          <a:prstGeom prst="rect">
            <a:avLst/>
          </a:prstGeom>
          <a:noFill/>
          <a:ln>
            <a:noFill/>
          </a:ln>
        </p:spPr>
      </p:pic>
      <p:sp>
        <p:nvSpPr>
          <p:cNvPr id="158" name="Google Shape;158;p24"/>
          <p:cNvSpPr txBox="1"/>
          <p:nvPr>
            <p:ph type="title"/>
          </p:nvPr>
        </p:nvSpPr>
        <p:spPr>
          <a:xfrm>
            <a:off x="395536" y="1484784"/>
            <a:ext cx="6768900" cy="1728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59" name="Google Shape;159;p24"/>
          <p:cNvSpPr txBox="1"/>
          <p:nvPr>
            <p:ph idx="1" type="body"/>
          </p:nvPr>
        </p:nvSpPr>
        <p:spPr>
          <a:xfrm>
            <a:off x="394840" y="3284860"/>
            <a:ext cx="6121500" cy="11526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rgbClr val="4C6B66"/>
              </a:buClr>
              <a:buSzPts val="1600"/>
              <a:buFont typeface="Noto Sans Symbols"/>
              <a:buNone/>
              <a:defRPr b="0" i="0" sz="2000" u="none" cap="none" strike="noStrike">
                <a:solidFill>
                  <a:schemeClr val="dk2"/>
                </a:solidFill>
                <a:latin typeface="Arial"/>
                <a:ea typeface="Arial"/>
                <a:cs typeface="Arial"/>
                <a:sym typeface="Arial"/>
              </a:defRPr>
            </a:lvl1pPr>
            <a:lvl2pPr indent="-228600" lvl="1" marL="914400" marR="0" rtl="0" algn="l">
              <a:spcBef>
                <a:spcPts val="560"/>
              </a:spcBef>
              <a:spcAft>
                <a:spcPts val="0"/>
              </a:spcAft>
              <a:buClr>
                <a:srgbClr val="4C6B66"/>
              </a:buClr>
              <a:buSzPts val="2800"/>
              <a:buFont typeface="Arial"/>
              <a:buNone/>
              <a:defRPr b="0" i="0" sz="2800" u="none" cap="none" strike="noStrike">
                <a:solidFill>
                  <a:schemeClr val="dk2"/>
                </a:solidFill>
                <a:latin typeface="Arial"/>
                <a:ea typeface="Arial"/>
                <a:cs typeface="Arial"/>
                <a:sym typeface="Arial"/>
              </a:defRPr>
            </a:lvl2pPr>
            <a:lvl3pPr indent="-228600" lvl="2" marL="1371600" marR="0" rtl="0" algn="l">
              <a:spcBef>
                <a:spcPts val="560"/>
              </a:spcBef>
              <a:spcAft>
                <a:spcPts val="0"/>
              </a:spcAft>
              <a:buClr>
                <a:srgbClr val="4C6B66"/>
              </a:buClr>
              <a:buSzPts val="1820"/>
              <a:buFont typeface="Noto Sans Symbols"/>
              <a:buNone/>
              <a:defRPr b="0" i="0" sz="2800" u="none" cap="none" strike="noStrike">
                <a:solidFill>
                  <a:schemeClr val="dk2"/>
                </a:solidFill>
                <a:latin typeface="Arial"/>
                <a:ea typeface="Arial"/>
                <a:cs typeface="Arial"/>
                <a:sym typeface="Arial"/>
              </a:defRPr>
            </a:lvl3pPr>
            <a:lvl4pPr indent="-228600" lvl="3" marL="1828800" marR="0" rtl="0" algn="l">
              <a:spcBef>
                <a:spcPts val="560"/>
              </a:spcBef>
              <a:spcAft>
                <a:spcPts val="0"/>
              </a:spcAft>
              <a:buClr>
                <a:srgbClr val="4C6B66"/>
              </a:buClr>
              <a:buSzPts val="2240"/>
              <a:buFont typeface="Arial"/>
              <a:buNone/>
              <a:defRPr b="0" i="0" sz="2800" u="none" cap="none" strike="noStrike">
                <a:solidFill>
                  <a:schemeClr val="dk2"/>
                </a:solidFill>
                <a:latin typeface="Arial"/>
                <a:ea typeface="Arial"/>
                <a:cs typeface="Arial"/>
                <a:sym typeface="Arial"/>
              </a:defRPr>
            </a:lvl4pPr>
            <a:lvl5pPr indent="-228600" lvl="4" marL="2286000" marR="0" rtl="0" algn="l">
              <a:spcBef>
                <a:spcPts val="560"/>
              </a:spcBef>
              <a:spcAft>
                <a:spcPts val="0"/>
              </a:spcAft>
              <a:buClr>
                <a:srgbClr val="4C6B66"/>
              </a:buClr>
              <a:buSzPts val="2520"/>
              <a:buFont typeface="Arial"/>
              <a:buNone/>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160" name="Google Shape;160;p24"/>
          <p:cNvSpPr/>
          <p:nvPr/>
        </p:nvSpPr>
        <p:spPr>
          <a:xfrm>
            <a:off x="2627784" y="40466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pic>
        <p:nvPicPr>
          <p:cNvPr id="161" name="Google Shape;161;p24"/>
          <p:cNvPicPr preferRelativeResize="0"/>
          <p:nvPr/>
        </p:nvPicPr>
        <p:blipFill rotWithShape="1">
          <a:blip r:embed="rId3">
            <a:alphaModFix/>
          </a:blip>
          <a:srcRect b="8885" l="13825" r="12439" t="22234"/>
          <a:stretch/>
        </p:blipFill>
        <p:spPr>
          <a:xfrm>
            <a:off x="2627784" y="476672"/>
            <a:ext cx="706746" cy="360040"/>
          </a:xfrm>
          <a:prstGeom prst="rect">
            <a:avLst/>
          </a:prstGeom>
          <a:noFill/>
          <a:ln>
            <a:noFill/>
          </a:ln>
        </p:spPr>
      </p:pic>
      <p:grpSp>
        <p:nvGrpSpPr>
          <p:cNvPr id="162" name="Google Shape;162;p24"/>
          <p:cNvGrpSpPr/>
          <p:nvPr/>
        </p:nvGrpSpPr>
        <p:grpSpPr>
          <a:xfrm>
            <a:off x="45881" y="6093296"/>
            <a:ext cx="3157968" cy="644525"/>
            <a:chOff x="0" y="6030913"/>
            <a:chExt cx="3157968" cy="644525"/>
          </a:xfrm>
        </p:grpSpPr>
        <p:pic>
          <p:nvPicPr>
            <p:cNvPr descr="Poynting master template slide" id="163" name="Google Shape;163;p24"/>
            <p:cNvPicPr preferRelativeResize="0"/>
            <p:nvPr/>
          </p:nvPicPr>
          <p:blipFill rotWithShape="1">
            <a:blip r:embed="rId4">
              <a:alphaModFix/>
            </a:blip>
            <a:srcRect b="4000" l="2357" r="70917" t="85521"/>
            <a:stretch/>
          </p:blipFill>
          <p:spPr>
            <a:xfrm>
              <a:off x="0" y="6030913"/>
              <a:ext cx="2187575" cy="644525"/>
            </a:xfrm>
            <a:prstGeom prst="rect">
              <a:avLst/>
            </a:prstGeom>
            <a:noFill/>
            <a:ln>
              <a:noFill/>
            </a:ln>
          </p:spPr>
        </p:pic>
        <p:cxnSp>
          <p:nvCxnSpPr>
            <p:cNvPr id="164" name="Google Shape;164;p24"/>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65" name="Google Shape;165;p24"/>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
        <p:nvSpPr>
          <p:cNvPr id="166" name="Google Shape;166;p24"/>
          <p:cNvSpPr/>
          <p:nvPr/>
        </p:nvSpPr>
        <p:spPr>
          <a:xfrm>
            <a:off x="251520" y="260648"/>
            <a:ext cx="3528300" cy="936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side-by-side">
  <p:cSld name="Title &amp; Content side-by-side">
    <p:spTree>
      <p:nvGrpSpPr>
        <p:cNvPr id="167" name="Shape 167"/>
        <p:cNvGrpSpPr/>
        <p:nvPr/>
      </p:nvGrpSpPr>
      <p:grpSpPr>
        <a:xfrm>
          <a:off x="0" y="0"/>
          <a:ext cx="0" cy="0"/>
          <a:chOff x="0" y="0"/>
          <a:chExt cx="0" cy="0"/>
        </a:xfrm>
      </p:grpSpPr>
      <p:sp>
        <p:nvSpPr>
          <p:cNvPr id="168" name="Google Shape;168;p25"/>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69" name="Google Shape;169;p25"/>
          <p:cNvSpPr txBox="1"/>
          <p:nvPr>
            <p:ph idx="1" type="body"/>
          </p:nvPr>
        </p:nvSpPr>
        <p:spPr>
          <a:xfrm>
            <a:off x="395536"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170" name="Google Shape;170;p25"/>
          <p:cNvSpPr/>
          <p:nvPr/>
        </p:nvSpPr>
        <p:spPr>
          <a:xfrm>
            <a:off x="2555776" y="6021288"/>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171" name="Google Shape;171;p25"/>
          <p:cNvSpPr txBox="1"/>
          <p:nvPr>
            <p:ph idx="2" type="body"/>
          </p:nvPr>
        </p:nvSpPr>
        <p:spPr>
          <a:xfrm>
            <a:off x="4788024" y="1196752"/>
            <a:ext cx="41046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grpSp>
        <p:nvGrpSpPr>
          <p:cNvPr id="172" name="Google Shape;172;p25"/>
          <p:cNvGrpSpPr/>
          <p:nvPr/>
        </p:nvGrpSpPr>
        <p:grpSpPr>
          <a:xfrm>
            <a:off x="45881" y="6093296"/>
            <a:ext cx="3157968" cy="644525"/>
            <a:chOff x="0" y="6030913"/>
            <a:chExt cx="3157968" cy="644525"/>
          </a:xfrm>
        </p:grpSpPr>
        <p:pic>
          <p:nvPicPr>
            <p:cNvPr descr="Poynting master template slide" id="173" name="Google Shape;173;p25"/>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74" name="Google Shape;174;p25"/>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75" name="Google Shape;175;p25"/>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Just Title">
  <p:cSld name="Just Title">
    <p:spTree>
      <p:nvGrpSpPr>
        <p:cNvPr id="176" name="Shape 176"/>
        <p:cNvGrpSpPr/>
        <p:nvPr/>
      </p:nvGrpSpPr>
      <p:grpSpPr>
        <a:xfrm>
          <a:off x="0" y="0"/>
          <a:ext cx="0" cy="0"/>
          <a:chOff x="0" y="0"/>
          <a:chExt cx="0" cy="0"/>
        </a:xfrm>
      </p:grpSpPr>
      <p:sp>
        <p:nvSpPr>
          <p:cNvPr id="177" name="Google Shape;177;p26"/>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178" name="Google Shape;178;p26"/>
          <p:cNvGrpSpPr/>
          <p:nvPr/>
        </p:nvGrpSpPr>
        <p:grpSpPr>
          <a:xfrm>
            <a:off x="45881" y="6093296"/>
            <a:ext cx="3157968" cy="644525"/>
            <a:chOff x="0" y="6030913"/>
            <a:chExt cx="3157968" cy="644525"/>
          </a:xfrm>
        </p:grpSpPr>
        <p:pic>
          <p:nvPicPr>
            <p:cNvPr descr="Poynting master template slide" id="179" name="Google Shape;179;p26"/>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80" name="Google Shape;180;p26"/>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81" name="Google Shape;181;p26"/>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p:cSld name="Title &amp; Content">
    <p:spTree>
      <p:nvGrpSpPr>
        <p:cNvPr id="182" name="Shape 182"/>
        <p:cNvGrpSpPr/>
        <p:nvPr/>
      </p:nvGrpSpPr>
      <p:grpSpPr>
        <a:xfrm>
          <a:off x="0" y="0"/>
          <a:ext cx="0" cy="0"/>
          <a:chOff x="0" y="0"/>
          <a:chExt cx="0" cy="0"/>
        </a:xfrm>
      </p:grpSpPr>
      <p:sp>
        <p:nvSpPr>
          <p:cNvPr id="183" name="Google Shape;183;p27"/>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184" name="Google Shape;184;p27"/>
          <p:cNvSpPr txBox="1"/>
          <p:nvPr>
            <p:ph idx="1" type="body"/>
          </p:nvPr>
        </p:nvSpPr>
        <p:spPr>
          <a:xfrm>
            <a:off x="395536" y="1196752"/>
            <a:ext cx="84969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185" name="Google Shape;185;p27"/>
          <p:cNvSpPr/>
          <p:nvPr/>
        </p:nvSpPr>
        <p:spPr>
          <a:xfrm>
            <a:off x="2604782" y="616530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grpSp>
        <p:nvGrpSpPr>
          <p:cNvPr id="186" name="Google Shape;186;p27"/>
          <p:cNvGrpSpPr/>
          <p:nvPr/>
        </p:nvGrpSpPr>
        <p:grpSpPr>
          <a:xfrm>
            <a:off x="45881" y="6093296"/>
            <a:ext cx="3157968" cy="644525"/>
            <a:chOff x="0" y="6030913"/>
            <a:chExt cx="3157968" cy="644525"/>
          </a:xfrm>
        </p:grpSpPr>
        <p:pic>
          <p:nvPicPr>
            <p:cNvPr descr="Poynting master template slide" id="187" name="Google Shape;187;p27"/>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188" name="Google Shape;188;p27"/>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89" name="Google Shape;189;p27"/>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190" name="Shape 190"/>
        <p:cNvGrpSpPr/>
        <p:nvPr/>
      </p:nvGrpSpPr>
      <p:grpSpPr>
        <a:xfrm>
          <a:off x="0" y="0"/>
          <a:ext cx="0" cy="0"/>
          <a:chOff x="0" y="0"/>
          <a:chExt cx="0" cy="0"/>
        </a:xfrm>
      </p:grpSpPr>
      <p:pic>
        <p:nvPicPr>
          <p:cNvPr id="191" name="Google Shape;191;p28"/>
          <p:cNvPicPr preferRelativeResize="0"/>
          <p:nvPr/>
        </p:nvPicPr>
        <p:blipFill rotWithShape="1">
          <a:blip r:embed="rId2">
            <a:alphaModFix/>
          </a:blip>
          <a:srcRect b="3345" l="0" r="0" t="19577"/>
          <a:stretch/>
        </p:blipFill>
        <p:spPr>
          <a:xfrm>
            <a:off x="2434" y="1556792"/>
            <a:ext cx="9139132" cy="5285973"/>
          </a:xfrm>
          <a:prstGeom prst="rect">
            <a:avLst/>
          </a:prstGeom>
          <a:noFill/>
          <a:ln>
            <a:noFill/>
          </a:ln>
        </p:spPr>
      </p:pic>
      <p:sp>
        <p:nvSpPr>
          <p:cNvPr id="192" name="Google Shape;192;p28"/>
          <p:cNvSpPr txBox="1"/>
          <p:nvPr>
            <p:ph type="title"/>
          </p:nvPr>
        </p:nvSpPr>
        <p:spPr>
          <a:xfrm>
            <a:off x="395536" y="2060848"/>
            <a:ext cx="8208900" cy="1152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193" name="Google Shape;193;p28"/>
          <p:cNvGrpSpPr/>
          <p:nvPr/>
        </p:nvGrpSpPr>
        <p:grpSpPr>
          <a:xfrm>
            <a:off x="45881" y="6093296"/>
            <a:ext cx="3157968" cy="644525"/>
            <a:chOff x="0" y="6030913"/>
            <a:chExt cx="3157968" cy="644525"/>
          </a:xfrm>
        </p:grpSpPr>
        <p:pic>
          <p:nvPicPr>
            <p:cNvPr descr="Poynting master template slide" id="194" name="Google Shape;194;p28"/>
            <p:cNvPicPr preferRelativeResize="0"/>
            <p:nvPr/>
          </p:nvPicPr>
          <p:blipFill rotWithShape="1">
            <a:blip r:embed="rId3">
              <a:alphaModFix/>
            </a:blip>
            <a:srcRect b="4000" l="2357" r="70917" t="85521"/>
            <a:stretch/>
          </p:blipFill>
          <p:spPr>
            <a:xfrm>
              <a:off x="0" y="6030913"/>
              <a:ext cx="2187575" cy="644525"/>
            </a:xfrm>
            <a:prstGeom prst="rect">
              <a:avLst/>
            </a:prstGeom>
            <a:noFill/>
            <a:ln>
              <a:noFill/>
            </a:ln>
          </p:spPr>
        </p:pic>
        <p:cxnSp>
          <p:nvCxnSpPr>
            <p:cNvPr id="195" name="Google Shape;195;p28"/>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196" name="Google Shape;196;p28"/>
            <p:cNvPicPr preferRelativeResize="0"/>
            <p:nvPr/>
          </p:nvPicPr>
          <p:blipFill rotWithShape="1">
            <a:blip r:embed="rId4">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197" name="Shape 197"/>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98" name="Shape 198"/>
        <p:cNvGrpSpPr/>
        <p:nvPr/>
      </p:nvGrpSpPr>
      <p:grpSpPr>
        <a:xfrm>
          <a:off x="0" y="0"/>
          <a:ext cx="0" cy="0"/>
          <a:chOff x="0" y="0"/>
          <a:chExt cx="0" cy="0"/>
        </a:xfrm>
      </p:grpSpPr>
      <p:sp>
        <p:nvSpPr>
          <p:cNvPr id="199" name="Google Shape;199;p30"/>
          <p:cNvSpPr txBox="1"/>
          <p:nvPr>
            <p:ph type="title"/>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200" name="Google Shape;200;p30"/>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370840" lvl="0" marL="457200" marR="0" rtl="0" algn="l">
              <a:spcBef>
                <a:spcPts val="560"/>
              </a:spcBef>
              <a:spcAft>
                <a:spcPts val="0"/>
              </a:spcAft>
              <a:buClr>
                <a:srgbClr val="4C6B66"/>
              </a:buClr>
              <a:buSzPts val="2240"/>
              <a:buFont typeface="Noto Sans Symbols"/>
              <a:buChar char="□"/>
              <a:defRPr b="0" i="0" sz="2800" u="none" cap="none" strike="noStrike">
                <a:solidFill>
                  <a:schemeClr val="dk2"/>
                </a:solidFill>
                <a:latin typeface="Arial"/>
                <a:ea typeface="Arial"/>
                <a:cs typeface="Arial"/>
                <a:sym typeface="Arial"/>
              </a:defRPr>
            </a:lvl1pPr>
            <a:lvl2pPr indent="-406400" lvl="1" marL="914400" marR="0" rtl="0" algn="l">
              <a:spcBef>
                <a:spcPts val="560"/>
              </a:spcBef>
              <a:spcAft>
                <a:spcPts val="0"/>
              </a:spcAft>
              <a:buClr>
                <a:srgbClr val="4C6B66"/>
              </a:buClr>
              <a:buSzPts val="2800"/>
              <a:buFont typeface="Arial"/>
              <a:buChar char="–"/>
              <a:defRPr b="0" i="0" sz="2800" u="none" cap="none" strike="noStrike">
                <a:solidFill>
                  <a:schemeClr val="dk2"/>
                </a:solidFill>
                <a:latin typeface="Arial"/>
                <a:ea typeface="Arial"/>
                <a:cs typeface="Arial"/>
                <a:sym typeface="Arial"/>
              </a:defRPr>
            </a:lvl2pPr>
            <a:lvl3pPr indent="-344169" lvl="2" marL="1371600" marR="0" rtl="0" algn="l">
              <a:spcBef>
                <a:spcPts val="560"/>
              </a:spcBef>
              <a:spcAft>
                <a:spcPts val="0"/>
              </a:spcAft>
              <a:buClr>
                <a:srgbClr val="4C6B66"/>
              </a:buClr>
              <a:buSzPts val="1820"/>
              <a:buFont typeface="Noto Sans Symbols"/>
              <a:buChar char="□"/>
              <a:defRPr b="0" i="0" sz="2800" u="none" cap="none" strike="noStrike">
                <a:solidFill>
                  <a:schemeClr val="dk2"/>
                </a:solidFill>
                <a:latin typeface="Arial"/>
                <a:ea typeface="Arial"/>
                <a:cs typeface="Arial"/>
                <a:sym typeface="Arial"/>
              </a:defRPr>
            </a:lvl3pPr>
            <a:lvl4pPr indent="-370839" lvl="3" marL="1828800" marR="0" rtl="0" algn="l">
              <a:spcBef>
                <a:spcPts val="560"/>
              </a:spcBef>
              <a:spcAft>
                <a:spcPts val="0"/>
              </a:spcAft>
              <a:buClr>
                <a:srgbClr val="4C6B66"/>
              </a:buClr>
              <a:buSzPts val="2240"/>
              <a:buFont typeface="Arial"/>
              <a:buChar char="–"/>
              <a:defRPr b="0" i="0" sz="2800" u="none" cap="none" strike="noStrike">
                <a:solidFill>
                  <a:schemeClr val="dk2"/>
                </a:solidFill>
                <a:latin typeface="Arial"/>
                <a:ea typeface="Arial"/>
                <a:cs typeface="Arial"/>
                <a:sym typeface="Arial"/>
              </a:defRPr>
            </a:lvl4pPr>
            <a:lvl5pPr indent="-388620" lvl="4" marL="2286000" marR="0" rtl="0" algn="l">
              <a:spcBef>
                <a:spcPts val="560"/>
              </a:spcBef>
              <a:spcAft>
                <a:spcPts val="0"/>
              </a:spcAft>
              <a:buClr>
                <a:srgbClr val="4C6B66"/>
              </a:buClr>
              <a:buSzPts val="2520"/>
              <a:buFont typeface="Arial"/>
              <a:buChar char="»"/>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201" name="Google Shape;201;p30"/>
          <p:cNvSpPr txBox="1"/>
          <p:nvPr>
            <p:ph idx="12" type="sldNum"/>
          </p:nvPr>
        </p:nvSpPr>
        <p:spPr>
          <a:xfrm>
            <a:off x="7680325" y="6623050"/>
            <a:ext cx="1387500" cy="215400"/>
          </a:xfrm>
          <a:prstGeom prst="rect">
            <a:avLst/>
          </a:prstGeom>
          <a:noFill/>
          <a:ln>
            <a:noFill/>
          </a:ln>
        </p:spPr>
        <p:txBody>
          <a:bodyPr anchorCtr="0" anchor="t" bIns="45700" lIns="0" spcFirstLastPara="1" rIns="91425" wrap="square" tIns="45700">
            <a:noAutofit/>
          </a:bodyPr>
          <a:lstStyle>
            <a:lvl1pPr indent="0" lvl="0" marL="0" marR="0" rtl="0" algn="r">
              <a:lnSpc>
                <a:spcPct val="94000"/>
              </a:lnSpc>
              <a:spcBef>
                <a:spcPts val="0"/>
              </a:spcBef>
              <a:spcAft>
                <a:spcPts val="0"/>
              </a:spcAft>
              <a:buNone/>
              <a:defRPr b="1" sz="800">
                <a:solidFill>
                  <a:srgbClr val="8E8E91"/>
                </a:solidFill>
                <a:latin typeface="Arial"/>
                <a:ea typeface="Arial"/>
                <a:cs typeface="Arial"/>
                <a:sym typeface="Arial"/>
              </a:defRPr>
            </a:lvl1pPr>
            <a:lvl2pPr indent="0" lvl="1" marL="0" marR="0" rtl="0" algn="r">
              <a:lnSpc>
                <a:spcPct val="94000"/>
              </a:lnSpc>
              <a:spcBef>
                <a:spcPts val="0"/>
              </a:spcBef>
              <a:spcAft>
                <a:spcPts val="0"/>
              </a:spcAft>
              <a:buNone/>
              <a:defRPr b="1" sz="800">
                <a:solidFill>
                  <a:srgbClr val="8E8E91"/>
                </a:solidFill>
                <a:latin typeface="Arial"/>
                <a:ea typeface="Arial"/>
                <a:cs typeface="Arial"/>
                <a:sym typeface="Arial"/>
              </a:defRPr>
            </a:lvl2pPr>
            <a:lvl3pPr indent="0" lvl="2" marL="0" marR="0" rtl="0" algn="r">
              <a:lnSpc>
                <a:spcPct val="94000"/>
              </a:lnSpc>
              <a:spcBef>
                <a:spcPts val="0"/>
              </a:spcBef>
              <a:spcAft>
                <a:spcPts val="0"/>
              </a:spcAft>
              <a:buNone/>
              <a:defRPr b="1" sz="800">
                <a:solidFill>
                  <a:srgbClr val="8E8E91"/>
                </a:solidFill>
                <a:latin typeface="Arial"/>
                <a:ea typeface="Arial"/>
                <a:cs typeface="Arial"/>
                <a:sym typeface="Arial"/>
              </a:defRPr>
            </a:lvl3pPr>
            <a:lvl4pPr indent="0" lvl="3" marL="0" marR="0" rtl="0" algn="r">
              <a:lnSpc>
                <a:spcPct val="94000"/>
              </a:lnSpc>
              <a:spcBef>
                <a:spcPts val="0"/>
              </a:spcBef>
              <a:spcAft>
                <a:spcPts val="0"/>
              </a:spcAft>
              <a:buNone/>
              <a:defRPr b="1" sz="800">
                <a:solidFill>
                  <a:srgbClr val="8E8E91"/>
                </a:solidFill>
                <a:latin typeface="Arial"/>
                <a:ea typeface="Arial"/>
                <a:cs typeface="Arial"/>
                <a:sym typeface="Arial"/>
              </a:defRPr>
            </a:lvl4pPr>
            <a:lvl5pPr indent="0" lvl="4" marL="0" marR="0" rtl="0" algn="r">
              <a:lnSpc>
                <a:spcPct val="94000"/>
              </a:lnSpc>
              <a:spcBef>
                <a:spcPts val="0"/>
              </a:spcBef>
              <a:spcAft>
                <a:spcPts val="0"/>
              </a:spcAft>
              <a:buNone/>
              <a:defRPr b="1" sz="800">
                <a:solidFill>
                  <a:srgbClr val="8E8E91"/>
                </a:solidFill>
                <a:latin typeface="Arial"/>
                <a:ea typeface="Arial"/>
                <a:cs typeface="Arial"/>
                <a:sym typeface="Arial"/>
              </a:defRPr>
            </a:lvl5pPr>
            <a:lvl6pPr indent="0" lvl="5" marL="0" marR="0" rtl="0" algn="r">
              <a:lnSpc>
                <a:spcPct val="94000"/>
              </a:lnSpc>
              <a:spcBef>
                <a:spcPts val="0"/>
              </a:spcBef>
              <a:spcAft>
                <a:spcPts val="0"/>
              </a:spcAft>
              <a:buNone/>
              <a:defRPr b="1" sz="800">
                <a:solidFill>
                  <a:srgbClr val="8E8E91"/>
                </a:solidFill>
                <a:latin typeface="Arial"/>
                <a:ea typeface="Arial"/>
                <a:cs typeface="Arial"/>
                <a:sym typeface="Arial"/>
              </a:defRPr>
            </a:lvl6pPr>
            <a:lvl7pPr indent="0" lvl="6" marL="0" marR="0" rtl="0" algn="r">
              <a:lnSpc>
                <a:spcPct val="94000"/>
              </a:lnSpc>
              <a:spcBef>
                <a:spcPts val="0"/>
              </a:spcBef>
              <a:spcAft>
                <a:spcPts val="0"/>
              </a:spcAft>
              <a:buNone/>
              <a:defRPr b="1" sz="800">
                <a:solidFill>
                  <a:srgbClr val="8E8E91"/>
                </a:solidFill>
                <a:latin typeface="Arial"/>
                <a:ea typeface="Arial"/>
                <a:cs typeface="Arial"/>
                <a:sym typeface="Arial"/>
              </a:defRPr>
            </a:lvl7pPr>
            <a:lvl8pPr indent="0" lvl="7" marL="0" marR="0" rtl="0" algn="r">
              <a:lnSpc>
                <a:spcPct val="94000"/>
              </a:lnSpc>
              <a:spcBef>
                <a:spcPts val="0"/>
              </a:spcBef>
              <a:spcAft>
                <a:spcPts val="0"/>
              </a:spcAft>
              <a:buNone/>
              <a:defRPr b="1" sz="800">
                <a:solidFill>
                  <a:srgbClr val="8E8E91"/>
                </a:solidFill>
                <a:latin typeface="Arial"/>
                <a:ea typeface="Arial"/>
                <a:cs typeface="Arial"/>
                <a:sym typeface="Arial"/>
              </a:defRPr>
            </a:lvl8pPr>
            <a:lvl9pPr indent="0" lvl="8" marL="0" marR="0" rtl="0" algn="r">
              <a:lnSpc>
                <a:spcPct val="94000"/>
              </a:lnSpc>
              <a:spcBef>
                <a:spcPts val="0"/>
              </a:spcBef>
              <a:spcAft>
                <a:spcPts val="0"/>
              </a:spcAft>
              <a:buNone/>
              <a:defRPr b="1" sz="800">
                <a:solidFill>
                  <a:srgbClr val="8E8E9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Just Title">
  <p:cSld name="Just Title">
    <p:spTree>
      <p:nvGrpSpPr>
        <p:cNvPr id="38" name="Shape 38"/>
        <p:cNvGrpSpPr/>
        <p:nvPr/>
      </p:nvGrpSpPr>
      <p:grpSpPr>
        <a:xfrm>
          <a:off x="0" y="0"/>
          <a:ext cx="0" cy="0"/>
          <a:chOff x="0" y="0"/>
          <a:chExt cx="0" cy="0"/>
        </a:xfrm>
      </p:grpSpPr>
      <p:sp>
        <p:nvSpPr>
          <p:cNvPr id="39" name="Google Shape;39;p4"/>
          <p:cNvSpPr txBox="1"/>
          <p:nvPr>
            <p:ph type="title"/>
          </p:nvPr>
        </p:nvSpPr>
        <p:spPr>
          <a:xfrm>
            <a:off x="395536" y="260648"/>
            <a:ext cx="7772400" cy="676117"/>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40" name="Google Shape;40;p4"/>
          <p:cNvGrpSpPr/>
          <p:nvPr/>
        </p:nvGrpSpPr>
        <p:grpSpPr>
          <a:xfrm>
            <a:off x="45881" y="6093296"/>
            <a:ext cx="3157967" cy="644525"/>
            <a:chOff x="0" y="6030913"/>
            <a:chExt cx="3157967" cy="644525"/>
          </a:xfrm>
        </p:grpSpPr>
        <p:pic>
          <p:nvPicPr>
            <p:cNvPr descr="Poynting master template slide" id="41" name="Google Shape;41;p4"/>
            <p:cNvPicPr preferRelativeResize="0"/>
            <p:nvPr/>
          </p:nvPicPr>
          <p:blipFill rotWithShape="1">
            <a:blip r:embed="rId2">
              <a:alphaModFix/>
            </a:blip>
            <a:srcRect b="4000" l="2357" r="70918" t="85521"/>
            <a:stretch/>
          </p:blipFill>
          <p:spPr>
            <a:xfrm>
              <a:off x="0" y="6030913"/>
              <a:ext cx="2187575" cy="644525"/>
            </a:xfrm>
            <a:prstGeom prst="rect">
              <a:avLst/>
            </a:prstGeom>
            <a:noFill/>
            <a:ln>
              <a:noFill/>
            </a:ln>
          </p:spPr>
        </p:pic>
        <p:cxnSp>
          <p:nvCxnSpPr>
            <p:cNvPr id="42" name="Google Shape;42;p4"/>
            <p:cNvCxnSpPr/>
            <p:nvPr/>
          </p:nvCxnSpPr>
          <p:spPr>
            <a:xfrm>
              <a:off x="2066925" y="6092825"/>
              <a:ext cx="0" cy="504825"/>
            </a:xfrm>
            <a:prstGeom prst="straightConnector1">
              <a:avLst/>
            </a:prstGeom>
            <a:noFill/>
            <a:ln cap="flat" cmpd="sng" w="9525">
              <a:solidFill>
                <a:schemeClr val="accent1"/>
              </a:solidFill>
              <a:prstDash val="solid"/>
              <a:round/>
              <a:headEnd len="sm" w="sm" type="none"/>
              <a:tailEnd len="sm" w="sm" type="none"/>
            </a:ln>
          </p:spPr>
        </p:cxnSp>
        <p:pic>
          <p:nvPicPr>
            <p:cNvPr id="43" name="Google Shape;43;p4"/>
            <p:cNvPicPr preferRelativeResize="0"/>
            <p:nvPr/>
          </p:nvPicPr>
          <p:blipFill rotWithShape="1">
            <a:blip r:embed="rId3">
              <a:alphaModFix/>
            </a:blip>
            <a:srcRect b="8885" l="13828" r="12438" t="22236"/>
            <a:stretch/>
          </p:blipFill>
          <p:spPr>
            <a:xfrm>
              <a:off x="2168524" y="6101147"/>
              <a:ext cx="989443" cy="504056"/>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p:cSld name="Title &amp; Content">
    <p:spTree>
      <p:nvGrpSpPr>
        <p:cNvPr id="44" name="Shape 44"/>
        <p:cNvGrpSpPr/>
        <p:nvPr/>
      </p:nvGrpSpPr>
      <p:grpSpPr>
        <a:xfrm>
          <a:off x="0" y="0"/>
          <a:ext cx="0" cy="0"/>
          <a:chOff x="0" y="0"/>
          <a:chExt cx="0" cy="0"/>
        </a:xfrm>
      </p:grpSpPr>
      <p:sp>
        <p:nvSpPr>
          <p:cNvPr id="45" name="Google Shape;45;p5"/>
          <p:cNvSpPr txBox="1"/>
          <p:nvPr>
            <p:ph type="title"/>
          </p:nvPr>
        </p:nvSpPr>
        <p:spPr>
          <a:xfrm>
            <a:off x="395536" y="260648"/>
            <a:ext cx="7772400" cy="676117"/>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46" name="Google Shape;46;p5"/>
          <p:cNvSpPr txBox="1"/>
          <p:nvPr>
            <p:ph idx="1" type="body"/>
          </p:nvPr>
        </p:nvSpPr>
        <p:spPr>
          <a:xfrm>
            <a:off x="395536" y="1196752"/>
            <a:ext cx="8496944" cy="468052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spcBef>
                <a:spcPts val="32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6pPr>
            <a:lvl7pPr indent="-342900" lvl="6" marL="32004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7pPr>
            <a:lvl8pPr indent="-342900" lvl="7" marL="36576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8pPr>
            <a:lvl9pPr indent="-342900" lvl="8" marL="4114800" marR="0" rtl="0" algn="l">
              <a:spcBef>
                <a:spcPts val="560"/>
              </a:spcBef>
              <a:spcAft>
                <a:spcPts val="0"/>
              </a:spcAft>
              <a:buClr>
                <a:srgbClr val="CCFFFF"/>
              </a:buClr>
              <a:buSzPts val="1800"/>
              <a:buFont typeface="Arial"/>
              <a:buChar char="»"/>
              <a:defRPr b="1" i="0" sz="1800" u="none" cap="none" strike="noStrike">
                <a:solidFill>
                  <a:schemeClr val="lt1"/>
                </a:solidFill>
                <a:latin typeface="Arial"/>
                <a:ea typeface="Arial"/>
                <a:cs typeface="Arial"/>
                <a:sym typeface="Arial"/>
              </a:defRPr>
            </a:lvl9pPr>
          </a:lstStyle>
          <a:p/>
        </p:txBody>
      </p:sp>
      <p:sp>
        <p:nvSpPr>
          <p:cNvPr id="47" name="Google Shape;47;p5"/>
          <p:cNvSpPr/>
          <p:nvPr/>
        </p:nvSpPr>
        <p:spPr>
          <a:xfrm>
            <a:off x="2604782" y="6165304"/>
            <a:ext cx="1008112" cy="432048"/>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grpSp>
        <p:nvGrpSpPr>
          <p:cNvPr id="48" name="Google Shape;48;p5"/>
          <p:cNvGrpSpPr/>
          <p:nvPr/>
        </p:nvGrpSpPr>
        <p:grpSpPr>
          <a:xfrm>
            <a:off x="45881" y="6093296"/>
            <a:ext cx="3157967" cy="644525"/>
            <a:chOff x="0" y="6030913"/>
            <a:chExt cx="3157967" cy="644525"/>
          </a:xfrm>
        </p:grpSpPr>
        <p:pic>
          <p:nvPicPr>
            <p:cNvPr descr="Poynting master template slide" id="49" name="Google Shape;49;p5"/>
            <p:cNvPicPr preferRelativeResize="0"/>
            <p:nvPr/>
          </p:nvPicPr>
          <p:blipFill rotWithShape="1">
            <a:blip r:embed="rId2">
              <a:alphaModFix/>
            </a:blip>
            <a:srcRect b="4000" l="2357" r="70918" t="85521"/>
            <a:stretch/>
          </p:blipFill>
          <p:spPr>
            <a:xfrm>
              <a:off x="0" y="6030913"/>
              <a:ext cx="2187575" cy="644525"/>
            </a:xfrm>
            <a:prstGeom prst="rect">
              <a:avLst/>
            </a:prstGeom>
            <a:noFill/>
            <a:ln>
              <a:noFill/>
            </a:ln>
          </p:spPr>
        </p:pic>
        <p:cxnSp>
          <p:nvCxnSpPr>
            <p:cNvPr id="50" name="Google Shape;50;p5"/>
            <p:cNvCxnSpPr/>
            <p:nvPr/>
          </p:nvCxnSpPr>
          <p:spPr>
            <a:xfrm>
              <a:off x="2066925" y="6092825"/>
              <a:ext cx="0" cy="504825"/>
            </a:xfrm>
            <a:prstGeom prst="straightConnector1">
              <a:avLst/>
            </a:prstGeom>
            <a:noFill/>
            <a:ln cap="flat" cmpd="sng" w="9525">
              <a:solidFill>
                <a:schemeClr val="accent1"/>
              </a:solidFill>
              <a:prstDash val="solid"/>
              <a:round/>
              <a:headEnd len="sm" w="sm" type="none"/>
              <a:tailEnd len="sm" w="sm" type="none"/>
            </a:ln>
          </p:spPr>
        </p:cxnSp>
        <p:pic>
          <p:nvPicPr>
            <p:cNvPr id="51" name="Google Shape;51;p5"/>
            <p:cNvPicPr preferRelativeResize="0"/>
            <p:nvPr/>
          </p:nvPicPr>
          <p:blipFill rotWithShape="1">
            <a:blip r:embed="rId3">
              <a:alphaModFix/>
            </a:blip>
            <a:srcRect b="8885" l="13828" r="12438" t="22236"/>
            <a:stretch/>
          </p:blipFill>
          <p:spPr>
            <a:xfrm>
              <a:off x="2168524" y="6101147"/>
              <a:ext cx="989443" cy="504056"/>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52" name="Shape 52"/>
        <p:cNvGrpSpPr/>
        <p:nvPr/>
      </p:nvGrpSpPr>
      <p:grpSpPr>
        <a:xfrm>
          <a:off x="0" y="0"/>
          <a:ext cx="0" cy="0"/>
          <a:chOff x="0" y="0"/>
          <a:chExt cx="0" cy="0"/>
        </a:xfrm>
      </p:grpSpPr>
      <p:pic>
        <p:nvPicPr>
          <p:cNvPr id="53" name="Google Shape;53;p6"/>
          <p:cNvPicPr preferRelativeResize="0"/>
          <p:nvPr/>
        </p:nvPicPr>
        <p:blipFill rotWithShape="1">
          <a:blip r:embed="rId2">
            <a:alphaModFix/>
          </a:blip>
          <a:srcRect b="3346" l="0" r="0" t="19577"/>
          <a:stretch/>
        </p:blipFill>
        <p:spPr>
          <a:xfrm>
            <a:off x="2434" y="1556792"/>
            <a:ext cx="9139132" cy="5285972"/>
          </a:xfrm>
          <a:prstGeom prst="rect">
            <a:avLst/>
          </a:prstGeom>
          <a:noFill/>
          <a:ln>
            <a:noFill/>
          </a:ln>
        </p:spPr>
      </p:pic>
      <p:sp>
        <p:nvSpPr>
          <p:cNvPr id="54" name="Google Shape;54;p6"/>
          <p:cNvSpPr txBox="1"/>
          <p:nvPr>
            <p:ph type="title"/>
          </p:nvPr>
        </p:nvSpPr>
        <p:spPr>
          <a:xfrm>
            <a:off x="395536" y="2060848"/>
            <a:ext cx="8208912" cy="1152252"/>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55" name="Google Shape;55;p6"/>
          <p:cNvGrpSpPr/>
          <p:nvPr/>
        </p:nvGrpSpPr>
        <p:grpSpPr>
          <a:xfrm>
            <a:off x="45881" y="6093296"/>
            <a:ext cx="3157967" cy="644525"/>
            <a:chOff x="0" y="6030913"/>
            <a:chExt cx="3157967" cy="644525"/>
          </a:xfrm>
        </p:grpSpPr>
        <p:pic>
          <p:nvPicPr>
            <p:cNvPr descr="Poynting master template slide" id="56" name="Google Shape;56;p6"/>
            <p:cNvPicPr preferRelativeResize="0"/>
            <p:nvPr/>
          </p:nvPicPr>
          <p:blipFill rotWithShape="1">
            <a:blip r:embed="rId3">
              <a:alphaModFix/>
            </a:blip>
            <a:srcRect b="4000" l="2357" r="70918" t="85521"/>
            <a:stretch/>
          </p:blipFill>
          <p:spPr>
            <a:xfrm>
              <a:off x="0" y="6030913"/>
              <a:ext cx="2187575" cy="644525"/>
            </a:xfrm>
            <a:prstGeom prst="rect">
              <a:avLst/>
            </a:prstGeom>
            <a:noFill/>
            <a:ln>
              <a:noFill/>
            </a:ln>
          </p:spPr>
        </p:pic>
        <p:cxnSp>
          <p:nvCxnSpPr>
            <p:cNvPr id="57" name="Google Shape;57;p6"/>
            <p:cNvCxnSpPr/>
            <p:nvPr/>
          </p:nvCxnSpPr>
          <p:spPr>
            <a:xfrm>
              <a:off x="2066925" y="6092825"/>
              <a:ext cx="0" cy="504825"/>
            </a:xfrm>
            <a:prstGeom prst="straightConnector1">
              <a:avLst/>
            </a:prstGeom>
            <a:noFill/>
            <a:ln cap="flat" cmpd="sng" w="9525">
              <a:solidFill>
                <a:schemeClr val="accent1"/>
              </a:solidFill>
              <a:prstDash val="solid"/>
              <a:round/>
              <a:headEnd len="sm" w="sm" type="none"/>
              <a:tailEnd len="sm" w="sm" type="none"/>
            </a:ln>
          </p:spPr>
        </p:cxnSp>
        <p:pic>
          <p:nvPicPr>
            <p:cNvPr id="58" name="Google Shape;58;p6"/>
            <p:cNvPicPr preferRelativeResize="0"/>
            <p:nvPr/>
          </p:nvPicPr>
          <p:blipFill rotWithShape="1">
            <a:blip r:embed="rId4">
              <a:alphaModFix/>
            </a:blip>
            <a:srcRect b="8885" l="13828" r="12438" t="22236"/>
            <a:stretch/>
          </p:blipFill>
          <p:spPr>
            <a:xfrm>
              <a:off x="2168524" y="6101147"/>
              <a:ext cx="989443" cy="504056"/>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59" name="Shape 59"/>
        <p:cNvGrpSpPr/>
        <p:nvPr/>
      </p:nvGrpSpPr>
      <p:grpSpPr>
        <a:xfrm>
          <a:off x="0" y="0"/>
          <a:ext cx="0" cy="0"/>
          <a:chOff x="0" y="0"/>
          <a:chExt cx="0" cy="0"/>
        </a:xfrm>
      </p:grpSpPr>
      <p:grpSp>
        <p:nvGrpSpPr>
          <p:cNvPr id="60" name="Google Shape;60;p7"/>
          <p:cNvGrpSpPr/>
          <p:nvPr/>
        </p:nvGrpSpPr>
        <p:grpSpPr>
          <a:xfrm>
            <a:off x="45881" y="6093296"/>
            <a:ext cx="3157968" cy="644525"/>
            <a:chOff x="0" y="6030913"/>
            <a:chExt cx="3157968" cy="644525"/>
          </a:xfrm>
        </p:grpSpPr>
        <p:pic>
          <p:nvPicPr>
            <p:cNvPr descr="Poynting master template slide" id="61" name="Google Shape;61;p7"/>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62" name="Google Shape;62;p7"/>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63" name="Google Shape;63;p7"/>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65" name="Shape 65"/>
        <p:cNvGrpSpPr/>
        <p:nvPr/>
      </p:nvGrpSpPr>
      <p:grpSpPr>
        <a:xfrm>
          <a:off x="0" y="0"/>
          <a:ext cx="0" cy="0"/>
          <a:chOff x="0" y="0"/>
          <a:chExt cx="0" cy="0"/>
        </a:xfrm>
      </p:grpSpPr>
      <p:pic>
        <p:nvPicPr>
          <p:cNvPr id="66" name="Google Shape;66;p9"/>
          <p:cNvPicPr preferRelativeResize="0"/>
          <p:nvPr/>
        </p:nvPicPr>
        <p:blipFill rotWithShape="1">
          <a:blip r:embed="rId2">
            <a:alphaModFix/>
          </a:blip>
          <a:srcRect b="0" l="0" r="0" t="3799"/>
          <a:stretch/>
        </p:blipFill>
        <p:spPr>
          <a:xfrm>
            <a:off x="2434" y="188640"/>
            <a:ext cx="9139132" cy="6597352"/>
          </a:xfrm>
          <a:prstGeom prst="rect">
            <a:avLst/>
          </a:prstGeom>
          <a:noFill/>
          <a:ln>
            <a:noFill/>
          </a:ln>
        </p:spPr>
      </p:pic>
      <p:sp>
        <p:nvSpPr>
          <p:cNvPr id="67" name="Google Shape;67;p9"/>
          <p:cNvSpPr txBox="1"/>
          <p:nvPr>
            <p:ph type="title"/>
          </p:nvPr>
        </p:nvSpPr>
        <p:spPr>
          <a:xfrm>
            <a:off x="395536" y="1484784"/>
            <a:ext cx="6768900" cy="1728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68" name="Google Shape;68;p9"/>
          <p:cNvSpPr txBox="1"/>
          <p:nvPr>
            <p:ph idx="1" type="body"/>
          </p:nvPr>
        </p:nvSpPr>
        <p:spPr>
          <a:xfrm>
            <a:off x="394840" y="3284860"/>
            <a:ext cx="6121500" cy="11526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rgbClr val="4C6B66"/>
              </a:buClr>
              <a:buSzPts val="1600"/>
              <a:buFont typeface="Noto Sans Symbols"/>
              <a:buNone/>
              <a:defRPr b="0" i="0" sz="2000" u="none" cap="none" strike="noStrike">
                <a:solidFill>
                  <a:schemeClr val="dk2"/>
                </a:solidFill>
                <a:latin typeface="Arial"/>
                <a:ea typeface="Arial"/>
                <a:cs typeface="Arial"/>
                <a:sym typeface="Arial"/>
              </a:defRPr>
            </a:lvl1pPr>
            <a:lvl2pPr indent="-228600" lvl="1" marL="914400" marR="0" rtl="0" algn="l">
              <a:spcBef>
                <a:spcPts val="560"/>
              </a:spcBef>
              <a:spcAft>
                <a:spcPts val="0"/>
              </a:spcAft>
              <a:buClr>
                <a:srgbClr val="4C6B66"/>
              </a:buClr>
              <a:buSzPts val="2800"/>
              <a:buFont typeface="Arial"/>
              <a:buNone/>
              <a:defRPr b="0" i="0" sz="2800" u="none" cap="none" strike="noStrike">
                <a:solidFill>
                  <a:schemeClr val="dk2"/>
                </a:solidFill>
                <a:latin typeface="Arial"/>
                <a:ea typeface="Arial"/>
                <a:cs typeface="Arial"/>
                <a:sym typeface="Arial"/>
              </a:defRPr>
            </a:lvl2pPr>
            <a:lvl3pPr indent="-228600" lvl="2" marL="1371600" marR="0" rtl="0" algn="l">
              <a:spcBef>
                <a:spcPts val="560"/>
              </a:spcBef>
              <a:spcAft>
                <a:spcPts val="0"/>
              </a:spcAft>
              <a:buClr>
                <a:srgbClr val="4C6B66"/>
              </a:buClr>
              <a:buSzPts val="1820"/>
              <a:buFont typeface="Noto Sans Symbols"/>
              <a:buNone/>
              <a:defRPr b="0" i="0" sz="2800" u="none" cap="none" strike="noStrike">
                <a:solidFill>
                  <a:schemeClr val="dk2"/>
                </a:solidFill>
                <a:latin typeface="Arial"/>
                <a:ea typeface="Arial"/>
                <a:cs typeface="Arial"/>
                <a:sym typeface="Arial"/>
              </a:defRPr>
            </a:lvl3pPr>
            <a:lvl4pPr indent="-228600" lvl="3" marL="1828800" marR="0" rtl="0" algn="l">
              <a:spcBef>
                <a:spcPts val="560"/>
              </a:spcBef>
              <a:spcAft>
                <a:spcPts val="0"/>
              </a:spcAft>
              <a:buClr>
                <a:srgbClr val="4C6B66"/>
              </a:buClr>
              <a:buSzPts val="2240"/>
              <a:buFont typeface="Arial"/>
              <a:buNone/>
              <a:defRPr b="0" i="0" sz="2800" u="none" cap="none" strike="noStrike">
                <a:solidFill>
                  <a:schemeClr val="dk2"/>
                </a:solidFill>
                <a:latin typeface="Arial"/>
                <a:ea typeface="Arial"/>
                <a:cs typeface="Arial"/>
                <a:sym typeface="Arial"/>
              </a:defRPr>
            </a:lvl4pPr>
            <a:lvl5pPr indent="-228600" lvl="4" marL="2286000" marR="0" rtl="0" algn="l">
              <a:spcBef>
                <a:spcPts val="560"/>
              </a:spcBef>
              <a:spcAft>
                <a:spcPts val="0"/>
              </a:spcAft>
              <a:buClr>
                <a:srgbClr val="4C6B66"/>
              </a:buClr>
              <a:buSzPts val="2520"/>
              <a:buFont typeface="Arial"/>
              <a:buNone/>
              <a:defRPr b="0" i="0" sz="28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69" name="Google Shape;69;p9"/>
          <p:cNvSpPr/>
          <p:nvPr/>
        </p:nvSpPr>
        <p:spPr>
          <a:xfrm>
            <a:off x="2627784" y="40466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pic>
        <p:nvPicPr>
          <p:cNvPr id="70" name="Google Shape;70;p9"/>
          <p:cNvPicPr preferRelativeResize="0"/>
          <p:nvPr/>
        </p:nvPicPr>
        <p:blipFill rotWithShape="1">
          <a:blip r:embed="rId3">
            <a:alphaModFix/>
          </a:blip>
          <a:srcRect b="8885" l="13825" r="12439" t="22234"/>
          <a:stretch/>
        </p:blipFill>
        <p:spPr>
          <a:xfrm>
            <a:off x="2627784" y="476672"/>
            <a:ext cx="706746" cy="360040"/>
          </a:xfrm>
          <a:prstGeom prst="rect">
            <a:avLst/>
          </a:prstGeom>
          <a:noFill/>
          <a:ln>
            <a:noFill/>
          </a:ln>
        </p:spPr>
      </p:pic>
      <p:grpSp>
        <p:nvGrpSpPr>
          <p:cNvPr id="71" name="Google Shape;71;p9"/>
          <p:cNvGrpSpPr/>
          <p:nvPr/>
        </p:nvGrpSpPr>
        <p:grpSpPr>
          <a:xfrm>
            <a:off x="45881" y="6093296"/>
            <a:ext cx="3157968" cy="644525"/>
            <a:chOff x="0" y="6030913"/>
            <a:chExt cx="3157968" cy="644525"/>
          </a:xfrm>
        </p:grpSpPr>
        <p:pic>
          <p:nvPicPr>
            <p:cNvPr descr="Poynting master template slide" id="72" name="Google Shape;72;p9"/>
            <p:cNvPicPr preferRelativeResize="0"/>
            <p:nvPr/>
          </p:nvPicPr>
          <p:blipFill rotWithShape="1">
            <a:blip r:embed="rId4">
              <a:alphaModFix/>
            </a:blip>
            <a:srcRect b="4000" l="2357" r="70917" t="85521"/>
            <a:stretch/>
          </p:blipFill>
          <p:spPr>
            <a:xfrm>
              <a:off x="0" y="6030913"/>
              <a:ext cx="2187575" cy="644525"/>
            </a:xfrm>
            <a:prstGeom prst="rect">
              <a:avLst/>
            </a:prstGeom>
            <a:noFill/>
            <a:ln>
              <a:noFill/>
            </a:ln>
          </p:spPr>
        </p:pic>
        <p:cxnSp>
          <p:nvCxnSpPr>
            <p:cNvPr id="73" name="Google Shape;73;p9"/>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74" name="Google Shape;74;p9"/>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
        <p:nvSpPr>
          <p:cNvPr id="75" name="Google Shape;75;p9"/>
          <p:cNvSpPr/>
          <p:nvPr/>
        </p:nvSpPr>
        <p:spPr>
          <a:xfrm>
            <a:off x="251520" y="260648"/>
            <a:ext cx="3528300" cy="936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Content">
  <p:cSld name="Title &amp; Content">
    <p:spTree>
      <p:nvGrpSpPr>
        <p:cNvPr id="76" name="Shape 76"/>
        <p:cNvGrpSpPr/>
        <p:nvPr/>
      </p:nvGrpSpPr>
      <p:grpSpPr>
        <a:xfrm>
          <a:off x="0" y="0"/>
          <a:ext cx="0" cy="0"/>
          <a:chOff x="0" y="0"/>
          <a:chExt cx="0" cy="0"/>
        </a:xfrm>
      </p:grpSpPr>
      <p:sp>
        <p:nvSpPr>
          <p:cNvPr id="77" name="Google Shape;77;p10"/>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sp>
        <p:nvSpPr>
          <p:cNvPr id="78" name="Google Shape;78;p10"/>
          <p:cNvSpPr txBox="1"/>
          <p:nvPr>
            <p:ph idx="1" type="body"/>
          </p:nvPr>
        </p:nvSpPr>
        <p:spPr>
          <a:xfrm>
            <a:off x="395536" y="1196752"/>
            <a:ext cx="8496900" cy="4680600"/>
          </a:xfrm>
          <a:prstGeom prst="rect">
            <a:avLst/>
          </a:prstGeom>
          <a:noFill/>
          <a:ln>
            <a:noFill/>
          </a:ln>
        </p:spPr>
        <p:txBody>
          <a:bodyPr anchorCtr="0" anchor="t" bIns="45700" lIns="91425" spcFirstLastPara="1" rIns="91425" wrap="square" tIns="45700">
            <a:noAutofit/>
          </a:bodyPr>
          <a:lstStyle>
            <a:lvl1pPr indent="-342900" lvl="0" marL="4572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1pPr>
            <a:lvl2pPr indent="-342900" lvl="1" marL="914400" marR="0" rtl="0" algn="l">
              <a:spcBef>
                <a:spcPts val="360"/>
              </a:spcBef>
              <a:spcAft>
                <a:spcPts val="0"/>
              </a:spcAft>
              <a:buClr>
                <a:srgbClr val="7F1745"/>
              </a:buClr>
              <a:buSzPts val="1800"/>
              <a:buFont typeface="Arial"/>
              <a:buChar char="•"/>
              <a:defRPr b="0" i="0" sz="1800" u="none" cap="none" strike="noStrike">
                <a:solidFill>
                  <a:schemeClr val="dk2"/>
                </a:solidFill>
                <a:latin typeface="Arial"/>
                <a:ea typeface="Arial"/>
                <a:cs typeface="Arial"/>
                <a:sym typeface="Arial"/>
              </a:defRPr>
            </a:lvl2pPr>
            <a:lvl3pPr indent="-330200" lvl="2" marL="13716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3pPr>
            <a:lvl4pPr indent="-330200" lvl="3" marL="18288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4pPr>
            <a:lvl5pPr indent="-330200" lvl="4" marL="2286000" marR="0" rtl="0" algn="l">
              <a:spcBef>
                <a:spcPts val="320"/>
              </a:spcBef>
              <a:spcAft>
                <a:spcPts val="0"/>
              </a:spcAft>
              <a:buClr>
                <a:srgbClr val="7F1745"/>
              </a:buClr>
              <a:buSzPts val="1600"/>
              <a:buFont typeface="Arial"/>
              <a:buChar char="•"/>
              <a:defRPr b="0" i="0" sz="1600" u="none" cap="none" strike="noStrike">
                <a:solidFill>
                  <a:schemeClr val="dk2"/>
                </a:solidFill>
                <a:latin typeface="Arial"/>
                <a:ea typeface="Arial"/>
                <a:cs typeface="Arial"/>
                <a:sym typeface="Arial"/>
              </a:defRPr>
            </a:lvl5pPr>
            <a:lvl6pPr indent="-388620" lvl="5" marL="27432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6pPr>
            <a:lvl7pPr indent="-388620" lvl="6" marL="32004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7pPr>
            <a:lvl8pPr indent="-388620" lvl="7" marL="36576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8pPr>
            <a:lvl9pPr indent="-388620" lvl="8" marL="4114800" marR="0" rtl="0" algn="l">
              <a:spcBef>
                <a:spcPts val="560"/>
              </a:spcBef>
              <a:spcAft>
                <a:spcPts val="0"/>
              </a:spcAft>
              <a:buClr>
                <a:srgbClr val="CCFFFF"/>
              </a:buClr>
              <a:buSzPts val="2520"/>
              <a:buFont typeface="Arial"/>
              <a:buChar char="»"/>
              <a:defRPr b="1" i="0" sz="2800" u="none" cap="none" strike="noStrike">
                <a:solidFill>
                  <a:schemeClr val="lt1"/>
                </a:solidFill>
                <a:latin typeface="Arial"/>
                <a:ea typeface="Arial"/>
                <a:cs typeface="Arial"/>
                <a:sym typeface="Arial"/>
              </a:defRPr>
            </a:lvl9pPr>
          </a:lstStyle>
          <a:p/>
        </p:txBody>
      </p:sp>
      <p:sp>
        <p:nvSpPr>
          <p:cNvPr id="79" name="Google Shape;79;p10"/>
          <p:cNvSpPr/>
          <p:nvPr/>
        </p:nvSpPr>
        <p:spPr>
          <a:xfrm>
            <a:off x="2604782" y="6165304"/>
            <a:ext cx="1008000" cy="432000"/>
          </a:xfrm>
          <a:prstGeom prst="roundRect">
            <a:avLst>
              <a:gd fmla="val 16667" name="adj"/>
            </a:avLst>
          </a:prstGeom>
          <a:solidFill>
            <a:srgbClr val="FFFFFF"/>
          </a:solidFill>
          <a:ln cap="flat" cmpd="sng" w="9525">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grpSp>
        <p:nvGrpSpPr>
          <p:cNvPr id="80" name="Google Shape;80;p10"/>
          <p:cNvGrpSpPr/>
          <p:nvPr/>
        </p:nvGrpSpPr>
        <p:grpSpPr>
          <a:xfrm>
            <a:off x="45881" y="6093296"/>
            <a:ext cx="3157968" cy="644525"/>
            <a:chOff x="0" y="6030913"/>
            <a:chExt cx="3157968" cy="644525"/>
          </a:xfrm>
        </p:grpSpPr>
        <p:pic>
          <p:nvPicPr>
            <p:cNvPr descr="Poynting master template slide" id="81" name="Google Shape;81;p10"/>
            <p:cNvPicPr preferRelativeResize="0"/>
            <p:nvPr/>
          </p:nvPicPr>
          <p:blipFill rotWithShape="1">
            <a:blip r:embed="rId2">
              <a:alphaModFix/>
            </a:blip>
            <a:srcRect b="4000" l="2357" r="70917" t="85521"/>
            <a:stretch/>
          </p:blipFill>
          <p:spPr>
            <a:xfrm>
              <a:off x="0" y="6030913"/>
              <a:ext cx="2187575" cy="644525"/>
            </a:xfrm>
            <a:prstGeom prst="rect">
              <a:avLst/>
            </a:prstGeom>
            <a:noFill/>
            <a:ln>
              <a:noFill/>
            </a:ln>
          </p:spPr>
        </p:pic>
        <p:cxnSp>
          <p:nvCxnSpPr>
            <p:cNvPr id="82" name="Google Shape;82;p10"/>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83" name="Google Shape;83;p10"/>
            <p:cNvPicPr preferRelativeResize="0"/>
            <p:nvPr/>
          </p:nvPicPr>
          <p:blipFill rotWithShape="1">
            <a:blip r:embed="rId3">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84" name="Shape 84"/>
        <p:cNvGrpSpPr/>
        <p:nvPr/>
      </p:nvGrpSpPr>
      <p:grpSpPr>
        <a:xfrm>
          <a:off x="0" y="0"/>
          <a:ext cx="0" cy="0"/>
          <a:chOff x="0" y="0"/>
          <a:chExt cx="0" cy="0"/>
        </a:xfrm>
      </p:grpSpPr>
      <p:pic>
        <p:nvPicPr>
          <p:cNvPr id="85" name="Google Shape;85;p11"/>
          <p:cNvPicPr preferRelativeResize="0"/>
          <p:nvPr/>
        </p:nvPicPr>
        <p:blipFill rotWithShape="1">
          <a:blip r:embed="rId2">
            <a:alphaModFix/>
          </a:blip>
          <a:srcRect b="3345" l="0" r="0" t="19577"/>
          <a:stretch/>
        </p:blipFill>
        <p:spPr>
          <a:xfrm>
            <a:off x="2434" y="1556792"/>
            <a:ext cx="9139132" cy="5285973"/>
          </a:xfrm>
          <a:prstGeom prst="rect">
            <a:avLst/>
          </a:prstGeom>
          <a:noFill/>
          <a:ln>
            <a:noFill/>
          </a:ln>
        </p:spPr>
      </p:pic>
      <p:sp>
        <p:nvSpPr>
          <p:cNvPr id="86" name="Google Shape;86;p11"/>
          <p:cNvSpPr txBox="1"/>
          <p:nvPr>
            <p:ph type="title"/>
          </p:nvPr>
        </p:nvSpPr>
        <p:spPr>
          <a:xfrm>
            <a:off x="395536" y="2060848"/>
            <a:ext cx="8208900" cy="1152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1pPr>
            <a:lvl2pPr lvl="1"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2pPr>
            <a:lvl3pPr lvl="2"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3pPr>
            <a:lvl4pPr lvl="3"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4pPr>
            <a:lvl5pPr lvl="4" marR="0" rtl="0" algn="l">
              <a:spcBef>
                <a:spcPts val="0"/>
              </a:spcBef>
              <a:spcAft>
                <a:spcPts val="0"/>
              </a:spcAft>
              <a:buSzPts val="1400"/>
              <a:buNone/>
              <a:defRPr b="0" i="0" sz="4000" u="none" cap="none" strike="noStrike">
                <a:solidFill>
                  <a:srgbClr val="7F1745"/>
                </a:solidFill>
                <a:latin typeface="Georgia"/>
                <a:ea typeface="Georgia"/>
                <a:cs typeface="Georgia"/>
                <a:sym typeface="Georgia"/>
              </a:defRPr>
            </a:lvl5pPr>
            <a:lvl6pPr lvl="5"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6pPr>
            <a:lvl7pPr lvl="6"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7pPr>
            <a:lvl8pPr lvl="7"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8pPr>
            <a:lvl9pPr lvl="8" marR="0" rtl="0" algn="l">
              <a:spcBef>
                <a:spcPts val="0"/>
              </a:spcBef>
              <a:spcAft>
                <a:spcPts val="0"/>
              </a:spcAft>
              <a:buSzPts val="1400"/>
              <a:buNone/>
              <a:defRPr b="0" i="0" sz="4000" u="none" cap="none" strike="noStrike">
                <a:solidFill>
                  <a:schemeClr val="lt2"/>
                </a:solidFill>
                <a:latin typeface="Times New Roman"/>
                <a:ea typeface="Times New Roman"/>
                <a:cs typeface="Times New Roman"/>
                <a:sym typeface="Times New Roman"/>
              </a:defRPr>
            </a:lvl9pPr>
          </a:lstStyle>
          <a:p/>
        </p:txBody>
      </p:sp>
      <p:grpSp>
        <p:nvGrpSpPr>
          <p:cNvPr id="87" name="Google Shape;87;p11"/>
          <p:cNvGrpSpPr/>
          <p:nvPr/>
        </p:nvGrpSpPr>
        <p:grpSpPr>
          <a:xfrm>
            <a:off x="45881" y="6093296"/>
            <a:ext cx="3157968" cy="644525"/>
            <a:chOff x="0" y="6030913"/>
            <a:chExt cx="3157968" cy="644525"/>
          </a:xfrm>
        </p:grpSpPr>
        <p:pic>
          <p:nvPicPr>
            <p:cNvPr descr="Poynting master template slide" id="88" name="Google Shape;88;p11"/>
            <p:cNvPicPr preferRelativeResize="0"/>
            <p:nvPr/>
          </p:nvPicPr>
          <p:blipFill rotWithShape="1">
            <a:blip r:embed="rId3">
              <a:alphaModFix/>
            </a:blip>
            <a:srcRect b="4000" l="2357" r="70917" t="85521"/>
            <a:stretch/>
          </p:blipFill>
          <p:spPr>
            <a:xfrm>
              <a:off x="0" y="6030913"/>
              <a:ext cx="2187575" cy="644525"/>
            </a:xfrm>
            <a:prstGeom prst="rect">
              <a:avLst/>
            </a:prstGeom>
            <a:noFill/>
            <a:ln>
              <a:noFill/>
            </a:ln>
          </p:spPr>
        </p:pic>
        <p:cxnSp>
          <p:nvCxnSpPr>
            <p:cNvPr id="89" name="Google Shape;89;p11"/>
            <p:cNvCxnSpPr/>
            <p:nvPr/>
          </p:nvCxnSpPr>
          <p:spPr>
            <a:xfrm>
              <a:off x="2066925" y="6092825"/>
              <a:ext cx="0" cy="504900"/>
            </a:xfrm>
            <a:prstGeom prst="straightConnector1">
              <a:avLst/>
            </a:prstGeom>
            <a:noFill/>
            <a:ln cap="flat" cmpd="sng" w="9525">
              <a:solidFill>
                <a:schemeClr val="accent1"/>
              </a:solidFill>
              <a:prstDash val="solid"/>
              <a:round/>
              <a:headEnd len="sm" w="sm" type="none"/>
              <a:tailEnd len="sm" w="sm" type="none"/>
            </a:ln>
          </p:spPr>
        </p:cxnSp>
        <p:pic>
          <p:nvPicPr>
            <p:cNvPr id="90" name="Google Shape;90;p11"/>
            <p:cNvPicPr preferRelativeResize="0"/>
            <p:nvPr/>
          </p:nvPicPr>
          <p:blipFill rotWithShape="1">
            <a:blip r:embed="rId4">
              <a:alphaModFix/>
            </a:blip>
            <a:srcRect b="8885" l="13825" r="12439" t="22234"/>
            <a:stretch/>
          </p:blipFill>
          <p:spPr>
            <a:xfrm>
              <a:off x="2168524" y="6101147"/>
              <a:ext cx="989444" cy="504057"/>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E"/>
        </a:solidFill>
      </p:bgPr>
    </p:bg>
    <p:spTree>
      <p:nvGrpSpPr>
        <p:cNvPr id="17" name="Shape 17"/>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E"/>
        </a:solidFill>
      </p:bgPr>
    </p:bg>
    <p:spTree>
      <p:nvGrpSpPr>
        <p:cNvPr id="64" name="Shape 64"/>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E"/>
        </a:solidFill>
      </p:bgPr>
    </p:bg>
    <p:spTree>
      <p:nvGrpSpPr>
        <p:cNvPr id="111" name="Shape 11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E"/>
        </a:solidFill>
      </p:bgPr>
    </p:bg>
    <p:spTree>
      <p:nvGrpSpPr>
        <p:cNvPr id="155" name="Shape 15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21.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5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9.png"/><Relationship Id="rId4" Type="http://schemas.openxmlformats.org/officeDocument/2006/relationships/image" Target="../media/image32.png"/><Relationship Id="rId5" Type="http://schemas.openxmlformats.org/officeDocument/2006/relationships/image" Target="../media/image30.png"/><Relationship Id="rId6"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3.pn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5.png"/><Relationship Id="rId4" Type="http://schemas.openxmlformats.org/officeDocument/2006/relationships/image" Target="../media/image33.png"/><Relationship Id="rId5"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7.png"/><Relationship Id="rId4" Type="http://schemas.openxmlformats.org/officeDocument/2006/relationships/image" Target="../media/image33.png"/><Relationship Id="rId5"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9.png"/><Relationship Id="rId4" Type="http://schemas.openxmlformats.org/officeDocument/2006/relationships/image" Target="../media/image33.png"/><Relationship Id="rId5"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4.png"/><Relationship Id="rId4" Type="http://schemas.openxmlformats.org/officeDocument/2006/relationships/image" Target="../media/image33.png"/><Relationship Id="rId5"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3.png"/><Relationship Id="rId4" Type="http://schemas.openxmlformats.org/officeDocument/2006/relationships/image" Target="../media/image33.png"/><Relationship Id="rId5" Type="http://schemas.openxmlformats.org/officeDocument/2006/relationships/image" Target="../media/image4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5.png"/><Relationship Id="rId4" Type="http://schemas.openxmlformats.org/officeDocument/2006/relationships/image" Target="../media/image33.png"/><Relationship Id="rId5"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2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9.xml"/><Relationship Id="rId3"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0.xml"/><Relationship Id="rId3" Type="http://schemas.openxmlformats.org/officeDocument/2006/relationships/image" Target="../media/image3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31"/>
          <p:cNvSpPr txBox="1"/>
          <p:nvPr>
            <p:ph type="title"/>
          </p:nvPr>
        </p:nvSpPr>
        <p:spPr>
          <a:xfrm>
            <a:off x="395536" y="1484784"/>
            <a:ext cx="6925518" cy="1728316"/>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GB"/>
              <a:t>MIE5: Annual Report 1</a:t>
            </a:r>
            <a:endParaRPr/>
          </a:p>
        </p:txBody>
      </p:sp>
      <p:sp>
        <p:nvSpPr>
          <p:cNvPr id="207" name="Google Shape;207;p31"/>
          <p:cNvSpPr txBox="1"/>
          <p:nvPr>
            <p:ph idx="1" type="body"/>
          </p:nvPr>
        </p:nvSpPr>
        <p:spPr>
          <a:xfrm>
            <a:off x="394840" y="3428603"/>
            <a:ext cx="6121375" cy="11525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600"/>
              <a:buNone/>
            </a:pPr>
            <a:r>
              <a:rPr lang="en-GB"/>
              <a:t>Elvidge, S., Dorrian, G.</a:t>
            </a:r>
            <a:endParaRPr/>
          </a:p>
          <a:p>
            <a:pPr indent="0" lvl="0" marL="0" rtl="0" algn="l">
              <a:spcBef>
                <a:spcPts val="0"/>
              </a:spcBef>
              <a:spcAft>
                <a:spcPts val="0"/>
              </a:spcAft>
              <a:buSzPts val="1600"/>
              <a:buNone/>
            </a:pPr>
            <a:r>
              <a:rPr lang="en-GB"/>
              <a:t>3rd July, 2019</a:t>
            </a:r>
            <a:br>
              <a:rPr lang="en-GB"/>
            </a:b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40"/>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Cartoon of Local Ensemble Transform Kalman Filter</a:t>
            </a:r>
            <a:endParaRPr/>
          </a:p>
        </p:txBody>
      </p:sp>
      <p:sp>
        <p:nvSpPr>
          <p:cNvPr id="267" name="Google Shape;267;p40"/>
          <p:cNvSpPr/>
          <p:nvPr/>
        </p:nvSpPr>
        <p:spPr>
          <a:xfrm>
            <a:off x="611560"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68" name="Google Shape;268;p40"/>
          <p:cNvSpPr/>
          <p:nvPr/>
        </p:nvSpPr>
        <p:spPr>
          <a:xfrm>
            <a:off x="1043608"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69" name="Google Shape;269;p40"/>
          <p:cNvSpPr/>
          <p:nvPr/>
        </p:nvSpPr>
        <p:spPr>
          <a:xfrm>
            <a:off x="1475656"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0" name="Google Shape;270;p40"/>
          <p:cNvSpPr/>
          <p:nvPr/>
        </p:nvSpPr>
        <p:spPr>
          <a:xfrm>
            <a:off x="1907704"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1" name="Google Shape;271;p40"/>
          <p:cNvSpPr/>
          <p:nvPr/>
        </p:nvSpPr>
        <p:spPr>
          <a:xfrm>
            <a:off x="2339752"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2" name="Google Shape;272;p40"/>
          <p:cNvSpPr/>
          <p:nvPr/>
        </p:nvSpPr>
        <p:spPr>
          <a:xfrm>
            <a:off x="2771800"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3" name="Google Shape;273;p40"/>
          <p:cNvSpPr/>
          <p:nvPr/>
        </p:nvSpPr>
        <p:spPr>
          <a:xfrm>
            <a:off x="3203848"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4" name="Google Shape;274;p40"/>
          <p:cNvSpPr/>
          <p:nvPr/>
        </p:nvSpPr>
        <p:spPr>
          <a:xfrm>
            <a:off x="611560"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5" name="Google Shape;275;p40"/>
          <p:cNvSpPr/>
          <p:nvPr/>
        </p:nvSpPr>
        <p:spPr>
          <a:xfrm>
            <a:off x="1043608"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6" name="Google Shape;276;p40"/>
          <p:cNvSpPr/>
          <p:nvPr/>
        </p:nvSpPr>
        <p:spPr>
          <a:xfrm>
            <a:off x="1475656"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7" name="Google Shape;277;p40"/>
          <p:cNvSpPr/>
          <p:nvPr/>
        </p:nvSpPr>
        <p:spPr>
          <a:xfrm>
            <a:off x="1907704"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8" name="Google Shape;278;p40"/>
          <p:cNvSpPr/>
          <p:nvPr/>
        </p:nvSpPr>
        <p:spPr>
          <a:xfrm>
            <a:off x="2339752"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79" name="Google Shape;279;p40"/>
          <p:cNvSpPr/>
          <p:nvPr/>
        </p:nvSpPr>
        <p:spPr>
          <a:xfrm>
            <a:off x="2771800"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0" name="Google Shape;280;p40"/>
          <p:cNvSpPr/>
          <p:nvPr/>
        </p:nvSpPr>
        <p:spPr>
          <a:xfrm>
            <a:off x="3203848"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1" name="Google Shape;281;p40"/>
          <p:cNvSpPr/>
          <p:nvPr/>
        </p:nvSpPr>
        <p:spPr>
          <a:xfrm>
            <a:off x="611560"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2" name="Google Shape;282;p40"/>
          <p:cNvSpPr/>
          <p:nvPr/>
        </p:nvSpPr>
        <p:spPr>
          <a:xfrm>
            <a:off x="1043608"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3" name="Google Shape;283;p40"/>
          <p:cNvSpPr/>
          <p:nvPr/>
        </p:nvSpPr>
        <p:spPr>
          <a:xfrm>
            <a:off x="1475656"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4" name="Google Shape;284;p40"/>
          <p:cNvSpPr/>
          <p:nvPr/>
        </p:nvSpPr>
        <p:spPr>
          <a:xfrm>
            <a:off x="1907704"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5" name="Google Shape;285;p40"/>
          <p:cNvSpPr/>
          <p:nvPr/>
        </p:nvSpPr>
        <p:spPr>
          <a:xfrm>
            <a:off x="2339752"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6" name="Google Shape;286;p40"/>
          <p:cNvSpPr/>
          <p:nvPr/>
        </p:nvSpPr>
        <p:spPr>
          <a:xfrm>
            <a:off x="2771800"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7" name="Google Shape;287;p40"/>
          <p:cNvSpPr/>
          <p:nvPr/>
        </p:nvSpPr>
        <p:spPr>
          <a:xfrm>
            <a:off x="3203848"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8" name="Google Shape;288;p40"/>
          <p:cNvSpPr/>
          <p:nvPr/>
        </p:nvSpPr>
        <p:spPr>
          <a:xfrm>
            <a:off x="611560"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89" name="Google Shape;289;p40"/>
          <p:cNvSpPr/>
          <p:nvPr/>
        </p:nvSpPr>
        <p:spPr>
          <a:xfrm>
            <a:off x="1043608"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0" name="Google Shape;290;p40"/>
          <p:cNvSpPr/>
          <p:nvPr/>
        </p:nvSpPr>
        <p:spPr>
          <a:xfrm>
            <a:off x="1475656"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1" name="Google Shape;291;p40"/>
          <p:cNvSpPr/>
          <p:nvPr/>
        </p:nvSpPr>
        <p:spPr>
          <a:xfrm>
            <a:off x="1907704"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2" name="Google Shape;292;p40"/>
          <p:cNvSpPr/>
          <p:nvPr/>
        </p:nvSpPr>
        <p:spPr>
          <a:xfrm>
            <a:off x="2339752"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3" name="Google Shape;293;p40"/>
          <p:cNvSpPr/>
          <p:nvPr/>
        </p:nvSpPr>
        <p:spPr>
          <a:xfrm>
            <a:off x="2771800"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4" name="Google Shape;294;p40"/>
          <p:cNvSpPr/>
          <p:nvPr/>
        </p:nvSpPr>
        <p:spPr>
          <a:xfrm>
            <a:off x="3203848"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5" name="Google Shape;295;p40"/>
          <p:cNvSpPr/>
          <p:nvPr/>
        </p:nvSpPr>
        <p:spPr>
          <a:xfrm>
            <a:off x="611560"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6" name="Google Shape;296;p40"/>
          <p:cNvSpPr/>
          <p:nvPr/>
        </p:nvSpPr>
        <p:spPr>
          <a:xfrm>
            <a:off x="1043608"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7" name="Google Shape;297;p40"/>
          <p:cNvSpPr/>
          <p:nvPr/>
        </p:nvSpPr>
        <p:spPr>
          <a:xfrm>
            <a:off x="1475656"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8" name="Google Shape;298;p40"/>
          <p:cNvSpPr/>
          <p:nvPr/>
        </p:nvSpPr>
        <p:spPr>
          <a:xfrm>
            <a:off x="1907704"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299" name="Google Shape;299;p40"/>
          <p:cNvSpPr/>
          <p:nvPr/>
        </p:nvSpPr>
        <p:spPr>
          <a:xfrm>
            <a:off x="2339752"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0" name="Google Shape;300;p40"/>
          <p:cNvSpPr/>
          <p:nvPr/>
        </p:nvSpPr>
        <p:spPr>
          <a:xfrm>
            <a:off x="2771800"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1" name="Google Shape;301;p40"/>
          <p:cNvSpPr/>
          <p:nvPr/>
        </p:nvSpPr>
        <p:spPr>
          <a:xfrm>
            <a:off x="3203848"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2" name="Google Shape;302;p40"/>
          <p:cNvSpPr/>
          <p:nvPr/>
        </p:nvSpPr>
        <p:spPr>
          <a:xfrm>
            <a:off x="611560"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3" name="Google Shape;303;p40"/>
          <p:cNvSpPr/>
          <p:nvPr/>
        </p:nvSpPr>
        <p:spPr>
          <a:xfrm>
            <a:off x="1043608"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4" name="Google Shape;304;p40"/>
          <p:cNvSpPr/>
          <p:nvPr/>
        </p:nvSpPr>
        <p:spPr>
          <a:xfrm>
            <a:off x="1475656"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5" name="Google Shape;305;p40"/>
          <p:cNvSpPr/>
          <p:nvPr/>
        </p:nvSpPr>
        <p:spPr>
          <a:xfrm>
            <a:off x="2339751" y="348199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6" name="Google Shape;306;p40"/>
          <p:cNvSpPr/>
          <p:nvPr/>
        </p:nvSpPr>
        <p:spPr>
          <a:xfrm>
            <a:off x="1907703" y="3481888"/>
            <a:ext cx="144000" cy="144000"/>
          </a:xfrm>
          <a:prstGeom prst="ellipse">
            <a:avLst/>
          </a:prstGeom>
          <a:solidFill>
            <a:srgbClr val="00B0F0"/>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7" name="Google Shape;307;p40"/>
          <p:cNvSpPr/>
          <p:nvPr/>
        </p:nvSpPr>
        <p:spPr>
          <a:xfrm>
            <a:off x="2771800"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8" name="Google Shape;308;p40"/>
          <p:cNvSpPr/>
          <p:nvPr/>
        </p:nvSpPr>
        <p:spPr>
          <a:xfrm>
            <a:off x="3203848"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09" name="Google Shape;309;p40"/>
          <p:cNvSpPr/>
          <p:nvPr/>
        </p:nvSpPr>
        <p:spPr>
          <a:xfrm>
            <a:off x="611560"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0" name="Google Shape;310;p40"/>
          <p:cNvSpPr/>
          <p:nvPr/>
        </p:nvSpPr>
        <p:spPr>
          <a:xfrm>
            <a:off x="1043608"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1" name="Google Shape;311;p40"/>
          <p:cNvSpPr/>
          <p:nvPr/>
        </p:nvSpPr>
        <p:spPr>
          <a:xfrm>
            <a:off x="1475656"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2" name="Google Shape;312;p40"/>
          <p:cNvSpPr/>
          <p:nvPr/>
        </p:nvSpPr>
        <p:spPr>
          <a:xfrm>
            <a:off x="1907704"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3" name="Google Shape;313;p40"/>
          <p:cNvSpPr/>
          <p:nvPr/>
        </p:nvSpPr>
        <p:spPr>
          <a:xfrm>
            <a:off x="2339752"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4" name="Google Shape;314;p40"/>
          <p:cNvSpPr/>
          <p:nvPr/>
        </p:nvSpPr>
        <p:spPr>
          <a:xfrm>
            <a:off x="2771800"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5" name="Google Shape;315;p40"/>
          <p:cNvSpPr/>
          <p:nvPr/>
        </p:nvSpPr>
        <p:spPr>
          <a:xfrm>
            <a:off x="3203848"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6" name="Google Shape;316;p40"/>
          <p:cNvSpPr/>
          <p:nvPr/>
        </p:nvSpPr>
        <p:spPr>
          <a:xfrm>
            <a:off x="611560"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7" name="Google Shape;317;p40"/>
          <p:cNvSpPr/>
          <p:nvPr/>
        </p:nvSpPr>
        <p:spPr>
          <a:xfrm>
            <a:off x="1043608"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8" name="Google Shape;318;p40"/>
          <p:cNvSpPr/>
          <p:nvPr/>
        </p:nvSpPr>
        <p:spPr>
          <a:xfrm>
            <a:off x="1475656"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19" name="Google Shape;319;p40"/>
          <p:cNvSpPr/>
          <p:nvPr/>
        </p:nvSpPr>
        <p:spPr>
          <a:xfrm>
            <a:off x="1907704"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20" name="Google Shape;320;p40"/>
          <p:cNvSpPr/>
          <p:nvPr/>
        </p:nvSpPr>
        <p:spPr>
          <a:xfrm>
            <a:off x="2339752"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21" name="Google Shape;321;p40"/>
          <p:cNvSpPr/>
          <p:nvPr/>
        </p:nvSpPr>
        <p:spPr>
          <a:xfrm>
            <a:off x="2771800"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22" name="Google Shape;322;p40"/>
          <p:cNvSpPr/>
          <p:nvPr/>
        </p:nvSpPr>
        <p:spPr>
          <a:xfrm>
            <a:off x="3203848"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cxnSp>
        <p:nvCxnSpPr>
          <p:cNvPr id="323" name="Google Shape;323;p40"/>
          <p:cNvCxnSpPr>
            <a:stCxn id="322" idx="4"/>
            <a:endCxn id="273" idx="0"/>
          </p:cNvCxnSpPr>
          <p:nvPr/>
        </p:nvCxnSpPr>
        <p:spPr>
          <a:xfrm rot="10800000">
            <a:off x="3275848"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4" name="Google Shape;324;p40"/>
          <p:cNvCxnSpPr>
            <a:stCxn id="316" idx="4"/>
            <a:endCxn id="267" idx="0"/>
          </p:cNvCxnSpPr>
          <p:nvPr/>
        </p:nvCxnSpPr>
        <p:spPr>
          <a:xfrm rot="10800000">
            <a:off x="683560"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5" name="Google Shape;325;p40"/>
          <p:cNvCxnSpPr>
            <a:stCxn id="317" idx="4"/>
            <a:endCxn id="268" idx="0"/>
          </p:cNvCxnSpPr>
          <p:nvPr/>
        </p:nvCxnSpPr>
        <p:spPr>
          <a:xfrm rot="10800000">
            <a:off x="1115608"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6" name="Google Shape;326;p40"/>
          <p:cNvCxnSpPr>
            <a:stCxn id="318" idx="4"/>
            <a:endCxn id="269" idx="0"/>
          </p:cNvCxnSpPr>
          <p:nvPr/>
        </p:nvCxnSpPr>
        <p:spPr>
          <a:xfrm rot="10800000">
            <a:off x="1547656"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7" name="Google Shape;327;p40"/>
          <p:cNvCxnSpPr>
            <a:stCxn id="319" idx="4"/>
            <a:endCxn id="270" idx="0"/>
          </p:cNvCxnSpPr>
          <p:nvPr/>
        </p:nvCxnSpPr>
        <p:spPr>
          <a:xfrm rot="10800000">
            <a:off x="1979704"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8" name="Google Shape;328;p40"/>
          <p:cNvCxnSpPr>
            <a:stCxn id="320" idx="4"/>
            <a:endCxn id="271" idx="0"/>
          </p:cNvCxnSpPr>
          <p:nvPr/>
        </p:nvCxnSpPr>
        <p:spPr>
          <a:xfrm rot="10800000">
            <a:off x="2411752"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29" name="Google Shape;329;p40"/>
          <p:cNvCxnSpPr>
            <a:stCxn id="321" idx="4"/>
            <a:endCxn id="272" idx="0"/>
          </p:cNvCxnSpPr>
          <p:nvPr/>
        </p:nvCxnSpPr>
        <p:spPr>
          <a:xfrm rot="10800000">
            <a:off x="2843800"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330" name="Google Shape;330;p40"/>
          <p:cNvCxnSpPr>
            <a:stCxn id="273" idx="6"/>
            <a:endCxn id="267" idx="2"/>
          </p:cNvCxnSpPr>
          <p:nvPr/>
        </p:nvCxnSpPr>
        <p:spPr>
          <a:xfrm rot="10800000">
            <a:off x="611548" y="1700800"/>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1" name="Google Shape;331;p40"/>
          <p:cNvCxnSpPr>
            <a:stCxn id="280" idx="6"/>
            <a:endCxn id="274" idx="2"/>
          </p:cNvCxnSpPr>
          <p:nvPr/>
        </p:nvCxnSpPr>
        <p:spPr>
          <a:xfrm rot="10800000">
            <a:off x="611548" y="2060840"/>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2" name="Google Shape;332;p40"/>
          <p:cNvCxnSpPr>
            <a:stCxn id="287" idx="6"/>
            <a:endCxn id="281" idx="2"/>
          </p:cNvCxnSpPr>
          <p:nvPr/>
        </p:nvCxnSpPr>
        <p:spPr>
          <a:xfrm rot="10800000">
            <a:off x="611548" y="245591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3" name="Google Shape;333;p40"/>
          <p:cNvCxnSpPr>
            <a:stCxn id="294" idx="6"/>
            <a:endCxn id="288" idx="2"/>
          </p:cNvCxnSpPr>
          <p:nvPr/>
        </p:nvCxnSpPr>
        <p:spPr>
          <a:xfrm rot="10800000">
            <a:off x="611548" y="281595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4" name="Google Shape;334;p40"/>
          <p:cNvCxnSpPr>
            <a:stCxn id="301" idx="6"/>
            <a:endCxn id="295" idx="2"/>
          </p:cNvCxnSpPr>
          <p:nvPr/>
        </p:nvCxnSpPr>
        <p:spPr>
          <a:xfrm rot="10800000">
            <a:off x="611548" y="319384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5" name="Google Shape;335;p40"/>
          <p:cNvCxnSpPr>
            <a:stCxn id="308" idx="6"/>
            <a:endCxn id="302" idx="2"/>
          </p:cNvCxnSpPr>
          <p:nvPr/>
        </p:nvCxnSpPr>
        <p:spPr>
          <a:xfrm rot="10800000">
            <a:off x="611548" y="355388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6" name="Google Shape;336;p40"/>
          <p:cNvCxnSpPr>
            <a:stCxn id="315" idx="6"/>
            <a:endCxn id="309" idx="2"/>
          </p:cNvCxnSpPr>
          <p:nvPr/>
        </p:nvCxnSpPr>
        <p:spPr>
          <a:xfrm rot="10800000">
            <a:off x="611548" y="3948966"/>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337" name="Google Shape;337;p40"/>
          <p:cNvCxnSpPr>
            <a:stCxn id="322" idx="6"/>
            <a:endCxn id="316" idx="2"/>
          </p:cNvCxnSpPr>
          <p:nvPr/>
        </p:nvCxnSpPr>
        <p:spPr>
          <a:xfrm rot="10800000">
            <a:off x="611548" y="4309006"/>
            <a:ext cx="2736300" cy="0"/>
          </a:xfrm>
          <a:prstGeom prst="straightConnector1">
            <a:avLst/>
          </a:prstGeom>
          <a:noFill/>
          <a:ln cap="flat" cmpd="sng" w="9525">
            <a:solidFill>
              <a:schemeClr val="accent1"/>
            </a:solidFill>
            <a:prstDash val="solid"/>
            <a:round/>
            <a:headEnd len="sm" w="sm" type="none"/>
            <a:tailEnd len="sm" w="sm" type="none"/>
          </a:ln>
        </p:spPr>
      </p:cxnSp>
      <p:sp>
        <p:nvSpPr>
          <p:cNvPr id="338" name="Google Shape;338;p40"/>
          <p:cNvSpPr/>
          <p:nvPr/>
        </p:nvSpPr>
        <p:spPr>
          <a:xfrm>
            <a:off x="1187623" y="2761808"/>
            <a:ext cx="1584300" cy="1584300"/>
          </a:xfrm>
          <a:prstGeom prst="ellipse">
            <a:avLst/>
          </a:prstGeom>
          <a:noFill/>
          <a:ln cap="flat" cmpd="sng" w="38100">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39" name="Google Shape;339;p40"/>
          <p:cNvSpPr/>
          <p:nvPr/>
        </p:nvSpPr>
        <p:spPr>
          <a:xfrm>
            <a:off x="827584" y="3356992"/>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0" name="Google Shape;340;p40"/>
          <p:cNvSpPr/>
          <p:nvPr/>
        </p:nvSpPr>
        <p:spPr>
          <a:xfrm>
            <a:off x="971598" y="3259610"/>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1" name="Google Shape;341;p40"/>
          <p:cNvSpPr/>
          <p:nvPr/>
        </p:nvSpPr>
        <p:spPr>
          <a:xfrm>
            <a:off x="1259627" y="3312063"/>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2" name="Google Shape;342;p40"/>
          <p:cNvSpPr/>
          <p:nvPr/>
        </p:nvSpPr>
        <p:spPr>
          <a:xfrm>
            <a:off x="1676399" y="3678735"/>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3" name="Google Shape;343;p40"/>
          <p:cNvSpPr/>
          <p:nvPr/>
        </p:nvSpPr>
        <p:spPr>
          <a:xfrm>
            <a:off x="1762210" y="3047153"/>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4" name="Google Shape;344;p40"/>
          <p:cNvSpPr/>
          <p:nvPr/>
        </p:nvSpPr>
        <p:spPr>
          <a:xfrm>
            <a:off x="2591778" y="3319389"/>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5" name="Google Shape;345;p40"/>
          <p:cNvSpPr/>
          <p:nvPr/>
        </p:nvSpPr>
        <p:spPr>
          <a:xfrm>
            <a:off x="2789799" y="3285991"/>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6" name="Google Shape;346;p40"/>
          <p:cNvSpPr/>
          <p:nvPr/>
        </p:nvSpPr>
        <p:spPr>
          <a:xfrm>
            <a:off x="2468531" y="3704906"/>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7" name="Google Shape;347;p40"/>
          <p:cNvSpPr/>
          <p:nvPr/>
        </p:nvSpPr>
        <p:spPr>
          <a:xfrm>
            <a:off x="768457" y="4004098"/>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8" name="Google Shape;348;p40"/>
          <p:cNvSpPr/>
          <p:nvPr/>
        </p:nvSpPr>
        <p:spPr>
          <a:xfrm>
            <a:off x="795604" y="2524437"/>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49" name="Google Shape;349;p40"/>
          <p:cNvSpPr/>
          <p:nvPr/>
        </p:nvSpPr>
        <p:spPr>
          <a:xfrm>
            <a:off x="1694227" y="2553596"/>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0" name="Google Shape;350;p40"/>
          <p:cNvSpPr/>
          <p:nvPr/>
        </p:nvSpPr>
        <p:spPr>
          <a:xfrm>
            <a:off x="2645783" y="2227482"/>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1" name="Google Shape;351;p40"/>
          <p:cNvSpPr/>
          <p:nvPr/>
        </p:nvSpPr>
        <p:spPr>
          <a:xfrm>
            <a:off x="1664676" y="1894294"/>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2" name="Google Shape;352;p40"/>
          <p:cNvSpPr/>
          <p:nvPr/>
        </p:nvSpPr>
        <p:spPr>
          <a:xfrm>
            <a:off x="2414306" y="2151137"/>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3" name="Google Shape;353;p40"/>
          <p:cNvSpPr/>
          <p:nvPr/>
        </p:nvSpPr>
        <p:spPr>
          <a:xfrm>
            <a:off x="3071599" y="2585548"/>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4" name="Google Shape;354;p40"/>
          <p:cNvSpPr/>
          <p:nvPr/>
        </p:nvSpPr>
        <p:spPr>
          <a:xfrm>
            <a:off x="2078369" y="4139190"/>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5" name="Google Shape;355;p40"/>
          <p:cNvSpPr/>
          <p:nvPr/>
        </p:nvSpPr>
        <p:spPr>
          <a:xfrm>
            <a:off x="5508104"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6" name="Google Shape;356;p40"/>
          <p:cNvSpPr/>
          <p:nvPr/>
        </p:nvSpPr>
        <p:spPr>
          <a:xfrm>
            <a:off x="5940152"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7" name="Google Shape;357;p40"/>
          <p:cNvSpPr/>
          <p:nvPr/>
        </p:nvSpPr>
        <p:spPr>
          <a:xfrm>
            <a:off x="6372200"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8" name="Google Shape;358;p40"/>
          <p:cNvSpPr/>
          <p:nvPr/>
        </p:nvSpPr>
        <p:spPr>
          <a:xfrm>
            <a:off x="6804248"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59" name="Google Shape;359;p40"/>
          <p:cNvSpPr/>
          <p:nvPr/>
        </p:nvSpPr>
        <p:spPr>
          <a:xfrm>
            <a:off x="7236296"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0" name="Google Shape;360;p40"/>
          <p:cNvSpPr/>
          <p:nvPr/>
        </p:nvSpPr>
        <p:spPr>
          <a:xfrm>
            <a:off x="7668344"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1" name="Google Shape;361;p40"/>
          <p:cNvSpPr/>
          <p:nvPr/>
        </p:nvSpPr>
        <p:spPr>
          <a:xfrm>
            <a:off x="8100392" y="162880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2" name="Google Shape;362;p40"/>
          <p:cNvSpPr/>
          <p:nvPr/>
        </p:nvSpPr>
        <p:spPr>
          <a:xfrm>
            <a:off x="5508104"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3" name="Google Shape;363;p40"/>
          <p:cNvSpPr/>
          <p:nvPr/>
        </p:nvSpPr>
        <p:spPr>
          <a:xfrm>
            <a:off x="5940152"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4" name="Google Shape;364;p40"/>
          <p:cNvSpPr/>
          <p:nvPr/>
        </p:nvSpPr>
        <p:spPr>
          <a:xfrm>
            <a:off x="6372200"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5" name="Google Shape;365;p40"/>
          <p:cNvSpPr/>
          <p:nvPr/>
        </p:nvSpPr>
        <p:spPr>
          <a:xfrm>
            <a:off x="6804248"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6" name="Google Shape;366;p40"/>
          <p:cNvSpPr/>
          <p:nvPr/>
        </p:nvSpPr>
        <p:spPr>
          <a:xfrm>
            <a:off x="7236296"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7" name="Google Shape;367;p40"/>
          <p:cNvSpPr/>
          <p:nvPr/>
        </p:nvSpPr>
        <p:spPr>
          <a:xfrm>
            <a:off x="7668344"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8" name="Google Shape;368;p40"/>
          <p:cNvSpPr/>
          <p:nvPr/>
        </p:nvSpPr>
        <p:spPr>
          <a:xfrm>
            <a:off x="8100392" y="1988840"/>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69" name="Google Shape;369;p40"/>
          <p:cNvSpPr/>
          <p:nvPr/>
        </p:nvSpPr>
        <p:spPr>
          <a:xfrm>
            <a:off x="5508104"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0" name="Google Shape;370;p40"/>
          <p:cNvSpPr/>
          <p:nvPr/>
        </p:nvSpPr>
        <p:spPr>
          <a:xfrm>
            <a:off x="5940152"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1" name="Google Shape;371;p40"/>
          <p:cNvSpPr/>
          <p:nvPr/>
        </p:nvSpPr>
        <p:spPr>
          <a:xfrm>
            <a:off x="6372200"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2" name="Google Shape;372;p40"/>
          <p:cNvSpPr/>
          <p:nvPr/>
        </p:nvSpPr>
        <p:spPr>
          <a:xfrm>
            <a:off x="6804248"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3" name="Google Shape;373;p40"/>
          <p:cNvSpPr/>
          <p:nvPr/>
        </p:nvSpPr>
        <p:spPr>
          <a:xfrm>
            <a:off x="7236296"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4" name="Google Shape;374;p40"/>
          <p:cNvSpPr/>
          <p:nvPr/>
        </p:nvSpPr>
        <p:spPr>
          <a:xfrm>
            <a:off x="7668344"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5" name="Google Shape;375;p40"/>
          <p:cNvSpPr/>
          <p:nvPr/>
        </p:nvSpPr>
        <p:spPr>
          <a:xfrm>
            <a:off x="8100392" y="238391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6" name="Google Shape;376;p40"/>
          <p:cNvSpPr/>
          <p:nvPr/>
        </p:nvSpPr>
        <p:spPr>
          <a:xfrm>
            <a:off x="5508104"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7" name="Google Shape;377;p40"/>
          <p:cNvSpPr/>
          <p:nvPr/>
        </p:nvSpPr>
        <p:spPr>
          <a:xfrm>
            <a:off x="5940152"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8" name="Google Shape;378;p40"/>
          <p:cNvSpPr/>
          <p:nvPr/>
        </p:nvSpPr>
        <p:spPr>
          <a:xfrm>
            <a:off x="6372200"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79" name="Google Shape;379;p40"/>
          <p:cNvSpPr/>
          <p:nvPr/>
        </p:nvSpPr>
        <p:spPr>
          <a:xfrm>
            <a:off x="6804248"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0" name="Google Shape;380;p40"/>
          <p:cNvSpPr/>
          <p:nvPr/>
        </p:nvSpPr>
        <p:spPr>
          <a:xfrm>
            <a:off x="7236296"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1" name="Google Shape;381;p40"/>
          <p:cNvSpPr/>
          <p:nvPr/>
        </p:nvSpPr>
        <p:spPr>
          <a:xfrm>
            <a:off x="7668344"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2" name="Google Shape;382;p40"/>
          <p:cNvSpPr/>
          <p:nvPr/>
        </p:nvSpPr>
        <p:spPr>
          <a:xfrm>
            <a:off x="8100392" y="274395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3" name="Google Shape;383;p40"/>
          <p:cNvSpPr/>
          <p:nvPr/>
        </p:nvSpPr>
        <p:spPr>
          <a:xfrm>
            <a:off x="5508104"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4" name="Google Shape;384;p40"/>
          <p:cNvSpPr/>
          <p:nvPr/>
        </p:nvSpPr>
        <p:spPr>
          <a:xfrm>
            <a:off x="5940152"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5" name="Google Shape;385;p40"/>
          <p:cNvSpPr/>
          <p:nvPr/>
        </p:nvSpPr>
        <p:spPr>
          <a:xfrm>
            <a:off x="6372200"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6" name="Google Shape;386;p40"/>
          <p:cNvSpPr/>
          <p:nvPr/>
        </p:nvSpPr>
        <p:spPr>
          <a:xfrm>
            <a:off x="6804248"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7" name="Google Shape;387;p40"/>
          <p:cNvSpPr/>
          <p:nvPr/>
        </p:nvSpPr>
        <p:spPr>
          <a:xfrm>
            <a:off x="7236296"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8" name="Google Shape;388;p40"/>
          <p:cNvSpPr/>
          <p:nvPr/>
        </p:nvSpPr>
        <p:spPr>
          <a:xfrm>
            <a:off x="7668344"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89" name="Google Shape;389;p40"/>
          <p:cNvSpPr/>
          <p:nvPr/>
        </p:nvSpPr>
        <p:spPr>
          <a:xfrm>
            <a:off x="8100392" y="312184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0" name="Google Shape;390;p40"/>
          <p:cNvSpPr/>
          <p:nvPr/>
        </p:nvSpPr>
        <p:spPr>
          <a:xfrm>
            <a:off x="5508104"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1" name="Google Shape;391;p40"/>
          <p:cNvSpPr/>
          <p:nvPr/>
        </p:nvSpPr>
        <p:spPr>
          <a:xfrm>
            <a:off x="5940152"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2" name="Google Shape;392;p40"/>
          <p:cNvSpPr/>
          <p:nvPr/>
        </p:nvSpPr>
        <p:spPr>
          <a:xfrm>
            <a:off x="6372200"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3" name="Google Shape;393;p40"/>
          <p:cNvSpPr/>
          <p:nvPr/>
        </p:nvSpPr>
        <p:spPr>
          <a:xfrm>
            <a:off x="6801702" y="3477895"/>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4" name="Google Shape;394;p40"/>
          <p:cNvSpPr/>
          <p:nvPr/>
        </p:nvSpPr>
        <p:spPr>
          <a:xfrm>
            <a:off x="7236296" y="3482683"/>
            <a:ext cx="144000" cy="144000"/>
          </a:xfrm>
          <a:prstGeom prst="ellipse">
            <a:avLst/>
          </a:prstGeom>
          <a:solidFill>
            <a:srgbClr val="00B0F0"/>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5" name="Google Shape;395;p40"/>
          <p:cNvSpPr/>
          <p:nvPr/>
        </p:nvSpPr>
        <p:spPr>
          <a:xfrm>
            <a:off x="7668344"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6" name="Google Shape;396;p40"/>
          <p:cNvSpPr/>
          <p:nvPr/>
        </p:nvSpPr>
        <p:spPr>
          <a:xfrm>
            <a:off x="8100392" y="348188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7" name="Google Shape;397;p40"/>
          <p:cNvSpPr/>
          <p:nvPr/>
        </p:nvSpPr>
        <p:spPr>
          <a:xfrm>
            <a:off x="5508104"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8" name="Google Shape;398;p40"/>
          <p:cNvSpPr/>
          <p:nvPr/>
        </p:nvSpPr>
        <p:spPr>
          <a:xfrm>
            <a:off x="5940152"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399" name="Google Shape;399;p40"/>
          <p:cNvSpPr/>
          <p:nvPr/>
        </p:nvSpPr>
        <p:spPr>
          <a:xfrm>
            <a:off x="6372200"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0" name="Google Shape;400;p40"/>
          <p:cNvSpPr/>
          <p:nvPr/>
        </p:nvSpPr>
        <p:spPr>
          <a:xfrm>
            <a:off x="6804248"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1" name="Google Shape;401;p40"/>
          <p:cNvSpPr/>
          <p:nvPr/>
        </p:nvSpPr>
        <p:spPr>
          <a:xfrm>
            <a:off x="7236296"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2" name="Google Shape;402;p40"/>
          <p:cNvSpPr/>
          <p:nvPr/>
        </p:nvSpPr>
        <p:spPr>
          <a:xfrm>
            <a:off x="7668344"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3" name="Google Shape;403;p40"/>
          <p:cNvSpPr/>
          <p:nvPr/>
        </p:nvSpPr>
        <p:spPr>
          <a:xfrm>
            <a:off x="8100392" y="387696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4" name="Google Shape;404;p40"/>
          <p:cNvSpPr/>
          <p:nvPr/>
        </p:nvSpPr>
        <p:spPr>
          <a:xfrm>
            <a:off x="5508104"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5" name="Google Shape;405;p40"/>
          <p:cNvSpPr/>
          <p:nvPr/>
        </p:nvSpPr>
        <p:spPr>
          <a:xfrm>
            <a:off x="5940152"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6" name="Google Shape;406;p40"/>
          <p:cNvSpPr/>
          <p:nvPr/>
        </p:nvSpPr>
        <p:spPr>
          <a:xfrm>
            <a:off x="6372200"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7" name="Google Shape;407;p40"/>
          <p:cNvSpPr/>
          <p:nvPr/>
        </p:nvSpPr>
        <p:spPr>
          <a:xfrm>
            <a:off x="6804248"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8" name="Google Shape;408;p40"/>
          <p:cNvSpPr/>
          <p:nvPr/>
        </p:nvSpPr>
        <p:spPr>
          <a:xfrm>
            <a:off x="7236296"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09" name="Google Shape;409;p40"/>
          <p:cNvSpPr/>
          <p:nvPr/>
        </p:nvSpPr>
        <p:spPr>
          <a:xfrm>
            <a:off x="7668344"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10" name="Google Shape;410;p40"/>
          <p:cNvSpPr/>
          <p:nvPr/>
        </p:nvSpPr>
        <p:spPr>
          <a:xfrm>
            <a:off x="8100392" y="4237006"/>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cxnSp>
        <p:nvCxnSpPr>
          <p:cNvPr id="411" name="Google Shape;411;p40"/>
          <p:cNvCxnSpPr>
            <a:stCxn id="410" idx="4"/>
            <a:endCxn id="361" idx="0"/>
          </p:cNvCxnSpPr>
          <p:nvPr/>
        </p:nvCxnSpPr>
        <p:spPr>
          <a:xfrm rot="10800000">
            <a:off x="8172392"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2" name="Google Shape;412;p40"/>
          <p:cNvCxnSpPr>
            <a:stCxn id="404" idx="4"/>
            <a:endCxn id="355" idx="0"/>
          </p:cNvCxnSpPr>
          <p:nvPr/>
        </p:nvCxnSpPr>
        <p:spPr>
          <a:xfrm rot="10800000">
            <a:off x="5580104"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3" name="Google Shape;413;p40"/>
          <p:cNvCxnSpPr>
            <a:stCxn id="405" idx="4"/>
            <a:endCxn id="356" idx="0"/>
          </p:cNvCxnSpPr>
          <p:nvPr/>
        </p:nvCxnSpPr>
        <p:spPr>
          <a:xfrm rot="10800000">
            <a:off x="6012152"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4" name="Google Shape;414;p40"/>
          <p:cNvCxnSpPr>
            <a:stCxn id="406" idx="4"/>
            <a:endCxn id="357" idx="0"/>
          </p:cNvCxnSpPr>
          <p:nvPr/>
        </p:nvCxnSpPr>
        <p:spPr>
          <a:xfrm rot="10800000">
            <a:off x="6444200"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5" name="Google Shape;415;p40"/>
          <p:cNvCxnSpPr>
            <a:stCxn id="407" idx="4"/>
            <a:endCxn id="358" idx="0"/>
          </p:cNvCxnSpPr>
          <p:nvPr/>
        </p:nvCxnSpPr>
        <p:spPr>
          <a:xfrm rot="10800000">
            <a:off x="6876248"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6" name="Google Shape;416;p40"/>
          <p:cNvCxnSpPr>
            <a:stCxn id="408" idx="4"/>
            <a:endCxn id="359" idx="0"/>
          </p:cNvCxnSpPr>
          <p:nvPr/>
        </p:nvCxnSpPr>
        <p:spPr>
          <a:xfrm rot="10800000">
            <a:off x="7308296"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7" name="Google Shape;417;p40"/>
          <p:cNvCxnSpPr>
            <a:stCxn id="409" idx="4"/>
            <a:endCxn id="360" idx="0"/>
          </p:cNvCxnSpPr>
          <p:nvPr/>
        </p:nvCxnSpPr>
        <p:spPr>
          <a:xfrm rot="10800000">
            <a:off x="7740344" y="1628806"/>
            <a:ext cx="0" cy="2752200"/>
          </a:xfrm>
          <a:prstGeom prst="straightConnector1">
            <a:avLst/>
          </a:prstGeom>
          <a:noFill/>
          <a:ln cap="flat" cmpd="sng" w="9525">
            <a:solidFill>
              <a:schemeClr val="accent1"/>
            </a:solidFill>
            <a:prstDash val="solid"/>
            <a:round/>
            <a:headEnd len="sm" w="sm" type="none"/>
            <a:tailEnd len="sm" w="sm" type="none"/>
          </a:ln>
        </p:spPr>
      </p:cxnSp>
      <p:cxnSp>
        <p:nvCxnSpPr>
          <p:cNvPr id="418" name="Google Shape;418;p40"/>
          <p:cNvCxnSpPr>
            <a:stCxn id="361" idx="6"/>
            <a:endCxn id="355" idx="2"/>
          </p:cNvCxnSpPr>
          <p:nvPr/>
        </p:nvCxnSpPr>
        <p:spPr>
          <a:xfrm rot="10800000">
            <a:off x="5508092" y="1700800"/>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19" name="Google Shape;419;p40"/>
          <p:cNvCxnSpPr>
            <a:stCxn id="368" idx="6"/>
            <a:endCxn id="362" idx="2"/>
          </p:cNvCxnSpPr>
          <p:nvPr/>
        </p:nvCxnSpPr>
        <p:spPr>
          <a:xfrm rot="10800000">
            <a:off x="5508092" y="2060840"/>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0" name="Google Shape;420;p40"/>
          <p:cNvCxnSpPr>
            <a:stCxn id="375" idx="6"/>
            <a:endCxn id="369" idx="2"/>
          </p:cNvCxnSpPr>
          <p:nvPr/>
        </p:nvCxnSpPr>
        <p:spPr>
          <a:xfrm rot="10800000">
            <a:off x="5508092" y="245591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1" name="Google Shape;421;p40"/>
          <p:cNvCxnSpPr>
            <a:stCxn id="382" idx="6"/>
            <a:endCxn id="376" idx="2"/>
          </p:cNvCxnSpPr>
          <p:nvPr/>
        </p:nvCxnSpPr>
        <p:spPr>
          <a:xfrm rot="10800000">
            <a:off x="5508092" y="281595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2" name="Google Shape;422;p40"/>
          <p:cNvCxnSpPr>
            <a:stCxn id="389" idx="6"/>
            <a:endCxn id="383" idx="2"/>
          </p:cNvCxnSpPr>
          <p:nvPr/>
        </p:nvCxnSpPr>
        <p:spPr>
          <a:xfrm rot="10800000">
            <a:off x="5508092" y="319384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3" name="Google Shape;423;p40"/>
          <p:cNvCxnSpPr>
            <a:stCxn id="396" idx="6"/>
            <a:endCxn id="390" idx="2"/>
          </p:cNvCxnSpPr>
          <p:nvPr/>
        </p:nvCxnSpPr>
        <p:spPr>
          <a:xfrm rot="10800000">
            <a:off x="5508092" y="3553888"/>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4" name="Google Shape;424;p40"/>
          <p:cNvCxnSpPr>
            <a:stCxn id="403" idx="6"/>
            <a:endCxn id="397" idx="2"/>
          </p:cNvCxnSpPr>
          <p:nvPr/>
        </p:nvCxnSpPr>
        <p:spPr>
          <a:xfrm rot="10800000">
            <a:off x="5508092" y="3948966"/>
            <a:ext cx="2736300" cy="0"/>
          </a:xfrm>
          <a:prstGeom prst="straightConnector1">
            <a:avLst/>
          </a:prstGeom>
          <a:noFill/>
          <a:ln cap="flat" cmpd="sng" w="9525">
            <a:solidFill>
              <a:schemeClr val="accent1"/>
            </a:solidFill>
            <a:prstDash val="solid"/>
            <a:round/>
            <a:headEnd len="sm" w="sm" type="none"/>
            <a:tailEnd len="sm" w="sm" type="none"/>
          </a:ln>
        </p:spPr>
      </p:cxnSp>
      <p:cxnSp>
        <p:nvCxnSpPr>
          <p:cNvPr id="425" name="Google Shape;425;p40"/>
          <p:cNvCxnSpPr>
            <a:stCxn id="410" idx="6"/>
            <a:endCxn id="404" idx="2"/>
          </p:cNvCxnSpPr>
          <p:nvPr/>
        </p:nvCxnSpPr>
        <p:spPr>
          <a:xfrm rot="10800000">
            <a:off x="5508092" y="4309006"/>
            <a:ext cx="2736300" cy="0"/>
          </a:xfrm>
          <a:prstGeom prst="straightConnector1">
            <a:avLst/>
          </a:prstGeom>
          <a:noFill/>
          <a:ln cap="flat" cmpd="sng" w="9525">
            <a:solidFill>
              <a:schemeClr val="accent1"/>
            </a:solidFill>
            <a:prstDash val="solid"/>
            <a:round/>
            <a:headEnd len="sm" w="sm" type="none"/>
            <a:tailEnd len="sm" w="sm" type="none"/>
          </a:ln>
        </p:spPr>
      </p:cxnSp>
      <p:sp>
        <p:nvSpPr>
          <p:cNvPr id="426" name="Google Shape;426;p40"/>
          <p:cNvSpPr/>
          <p:nvPr/>
        </p:nvSpPr>
        <p:spPr>
          <a:xfrm>
            <a:off x="6516216" y="2765783"/>
            <a:ext cx="1584300" cy="1584300"/>
          </a:xfrm>
          <a:prstGeom prst="ellipse">
            <a:avLst/>
          </a:prstGeom>
          <a:noFill/>
          <a:ln cap="flat" cmpd="sng" w="38100">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27" name="Google Shape;427;p40"/>
          <p:cNvSpPr/>
          <p:nvPr/>
        </p:nvSpPr>
        <p:spPr>
          <a:xfrm>
            <a:off x="5724128" y="3356992"/>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28" name="Google Shape;428;p40"/>
          <p:cNvSpPr/>
          <p:nvPr/>
        </p:nvSpPr>
        <p:spPr>
          <a:xfrm>
            <a:off x="5868142" y="3259610"/>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29" name="Google Shape;429;p40"/>
          <p:cNvSpPr/>
          <p:nvPr/>
        </p:nvSpPr>
        <p:spPr>
          <a:xfrm>
            <a:off x="6156171" y="3312063"/>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0" name="Google Shape;430;p40"/>
          <p:cNvSpPr/>
          <p:nvPr/>
        </p:nvSpPr>
        <p:spPr>
          <a:xfrm>
            <a:off x="6572943" y="3678735"/>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1" name="Google Shape;431;p40"/>
          <p:cNvSpPr/>
          <p:nvPr/>
        </p:nvSpPr>
        <p:spPr>
          <a:xfrm>
            <a:off x="6658754" y="3047153"/>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2" name="Google Shape;432;p40"/>
          <p:cNvSpPr/>
          <p:nvPr/>
        </p:nvSpPr>
        <p:spPr>
          <a:xfrm>
            <a:off x="7686343" y="3285991"/>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3" name="Google Shape;433;p40"/>
          <p:cNvSpPr/>
          <p:nvPr/>
        </p:nvSpPr>
        <p:spPr>
          <a:xfrm>
            <a:off x="7365075" y="3704906"/>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4" name="Google Shape;434;p40"/>
          <p:cNvSpPr/>
          <p:nvPr/>
        </p:nvSpPr>
        <p:spPr>
          <a:xfrm>
            <a:off x="5665001" y="4004098"/>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5" name="Google Shape;435;p40"/>
          <p:cNvSpPr/>
          <p:nvPr/>
        </p:nvSpPr>
        <p:spPr>
          <a:xfrm>
            <a:off x="5692148" y="2524437"/>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6" name="Google Shape;436;p40"/>
          <p:cNvSpPr/>
          <p:nvPr/>
        </p:nvSpPr>
        <p:spPr>
          <a:xfrm>
            <a:off x="6590771" y="2553596"/>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7" name="Google Shape;437;p40"/>
          <p:cNvSpPr/>
          <p:nvPr/>
        </p:nvSpPr>
        <p:spPr>
          <a:xfrm>
            <a:off x="7542327" y="2227482"/>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8" name="Google Shape;438;p40"/>
          <p:cNvSpPr/>
          <p:nvPr/>
        </p:nvSpPr>
        <p:spPr>
          <a:xfrm>
            <a:off x="6561220" y="1894294"/>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39" name="Google Shape;439;p40"/>
          <p:cNvSpPr/>
          <p:nvPr/>
        </p:nvSpPr>
        <p:spPr>
          <a:xfrm>
            <a:off x="7310850" y="2151137"/>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40" name="Google Shape;440;p40"/>
          <p:cNvSpPr/>
          <p:nvPr/>
        </p:nvSpPr>
        <p:spPr>
          <a:xfrm>
            <a:off x="7968143" y="2585548"/>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41" name="Google Shape;441;p40"/>
          <p:cNvSpPr/>
          <p:nvPr/>
        </p:nvSpPr>
        <p:spPr>
          <a:xfrm>
            <a:off x="6974913" y="4139190"/>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42" name="Google Shape;442;p40"/>
          <p:cNvSpPr txBox="1"/>
          <p:nvPr/>
        </p:nvSpPr>
        <p:spPr>
          <a:xfrm>
            <a:off x="683568" y="1129367"/>
            <a:ext cx="2520300" cy="352800"/>
          </a:xfrm>
          <a:prstGeom prst="rect">
            <a:avLst/>
          </a:prstGeom>
          <a:blipFill rotWithShape="1">
            <a:blip r:embed="rId3">
              <a:alphaModFix/>
            </a:blip>
            <a:stretch>
              <a:fillRect b="-27579" l="-1929" r="0" t="-12069"/>
            </a:stretch>
          </a:blip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latin typeface="Arial"/>
                <a:ea typeface="Arial"/>
                <a:cs typeface="Arial"/>
                <a:sym typeface="Arial"/>
              </a:rPr>
              <a:t> </a:t>
            </a:r>
            <a:endParaRPr/>
          </a:p>
        </p:txBody>
      </p:sp>
      <p:sp>
        <p:nvSpPr>
          <p:cNvPr id="443" name="Google Shape;443;p40"/>
          <p:cNvSpPr txBox="1"/>
          <p:nvPr/>
        </p:nvSpPr>
        <p:spPr>
          <a:xfrm>
            <a:off x="5575928" y="1120441"/>
            <a:ext cx="2520300" cy="352800"/>
          </a:xfrm>
          <a:prstGeom prst="rect">
            <a:avLst/>
          </a:prstGeom>
          <a:blipFill rotWithShape="1">
            <a:blip r:embed="rId4">
              <a:alphaModFix/>
            </a:blip>
            <a:stretch>
              <a:fillRect b="-27588" l="-2179" r="0" t="-13788"/>
            </a:stretch>
          </a:blip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latin typeface="Arial"/>
                <a:ea typeface="Arial"/>
                <a:cs typeface="Arial"/>
                <a:sym typeface="Arial"/>
              </a:rPr>
              <a:t> </a:t>
            </a:r>
            <a:endParaRPr/>
          </a:p>
        </p:txBody>
      </p:sp>
      <p:sp>
        <p:nvSpPr>
          <p:cNvPr id="444" name="Google Shape;444;p40"/>
          <p:cNvSpPr txBox="1"/>
          <p:nvPr/>
        </p:nvSpPr>
        <p:spPr>
          <a:xfrm>
            <a:off x="3607531" y="1305729"/>
            <a:ext cx="1656300" cy="8736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Observation used in both local regions</a:t>
            </a:r>
            <a:endParaRPr/>
          </a:p>
        </p:txBody>
      </p:sp>
      <p:sp>
        <p:nvSpPr>
          <p:cNvPr id="445" name="Google Shape;445;p40"/>
          <p:cNvSpPr/>
          <p:nvPr/>
        </p:nvSpPr>
        <p:spPr>
          <a:xfrm>
            <a:off x="543505" y="4941168"/>
            <a:ext cx="144000" cy="144000"/>
          </a:xfrm>
          <a:prstGeom prst="ellipse">
            <a:avLst/>
          </a:prstGeom>
          <a:solidFill>
            <a:srgbClr val="00863D"/>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46" name="Google Shape;446;p40"/>
          <p:cNvSpPr txBox="1"/>
          <p:nvPr/>
        </p:nvSpPr>
        <p:spPr>
          <a:xfrm>
            <a:off x="755576" y="4836813"/>
            <a:ext cx="2034300" cy="3528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Grid points</a:t>
            </a:r>
            <a:endParaRPr/>
          </a:p>
        </p:txBody>
      </p:sp>
      <p:sp>
        <p:nvSpPr>
          <p:cNvPr id="447" name="Google Shape;447;p40"/>
          <p:cNvSpPr/>
          <p:nvPr/>
        </p:nvSpPr>
        <p:spPr>
          <a:xfrm>
            <a:off x="554964" y="5351406"/>
            <a:ext cx="144000" cy="144000"/>
          </a:xfrm>
          <a:prstGeom prst="ellipse">
            <a:avLst/>
          </a:prstGeom>
          <a:solidFill>
            <a:srgbClr val="00B0F0"/>
          </a:solidFill>
          <a:ln cap="flat" cmpd="sng" w="9525">
            <a:solidFill>
              <a:srgbClr val="00863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48" name="Google Shape;448;p40"/>
          <p:cNvSpPr txBox="1"/>
          <p:nvPr/>
        </p:nvSpPr>
        <p:spPr>
          <a:xfrm>
            <a:off x="767035" y="5247051"/>
            <a:ext cx="2034300" cy="6132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Selected grid point</a:t>
            </a:r>
            <a:endParaRPr/>
          </a:p>
        </p:txBody>
      </p:sp>
      <p:sp>
        <p:nvSpPr>
          <p:cNvPr id="449" name="Google Shape;449;p40"/>
          <p:cNvSpPr/>
          <p:nvPr/>
        </p:nvSpPr>
        <p:spPr>
          <a:xfrm>
            <a:off x="2755314" y="4842110"/>
            <a:ext cx="321000" cy="321000"/>
          </a:xfrm>
          <a:prstGeom prst="ellipse">
            <a:avLst/>
          </a:prstGeom>
          <a:noFill/>
          <a:ln cap="flat" cmpd="sng" w="38100">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50" name="Google Shape;450;p40"/>
          <p:cNvSpPr txBox="1"/>
          <p:nvPr/>
        </p:nvSpPr>
        <p:spPr>
          <a:xfrm>
            <a:off x="3215615" y="4826248"/>
            <a:ext cx="2034300" cy="3528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Local region</a:t>
            </a:r>
            <a:endParaRPr/>
          </a:p>
        </p:txBody>
      </p:sp>
      <p:sp>
        <p:nvSpPr>
          <p:cNvPr id="451" name="Google Shape;451;p40"/>
          <p:cNvSpPr/>
          <p:nvPr/>
        </p:nvSpPr>
        <p:spPr>
          <a:xfrm>
            <a:off x="2843808" y="5407906"/>
            <a:ext cx="144000" cy="124800"/>
          </a:xfrm>
          <a:prstGeom prst="triangle">
            <a:avLst>
              <a:gd fmla="val 50000" name="adj"/>
            </a:avLst>
          </a:prstGeom>
          <a:solidFill>
            <a:srgbClr val="FFFFFF"/>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52" name="Google Shape;452;p40"/>
          <p:cNvSpPr/>
          <p:nvPr/>
        </p:nvSpPr>
        <p:spPr>
          <a:xfrm>
            <a:off x="2828302" y="5797720"/>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53" name="Google Shape;453;p40"/>
          <p:cNvSpPr txBox="1"/>
          <p:nvPr/>
        </p:nvSpPr>
        <p:spPr>
          <a:xfrm>
            <a:off x="3215615" y="5301214"/>
            <a:ext cx="2034300" cy="3528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Observation</a:t>
            </a:r>
            <a:endParaRPr/>
          </a:p>
        </p:txBody>
      </p:sp>
      <p:sp>
        <p:nvSpPr>
          <p:cNvPr id="454" name="Google Shape;454;p40"/>
          <p:cNvSpPr txBox="1"/>
          <p:nvPr/>
        </p:nvSpPr>
        <p:spPr>
          <a:xfrm>
            <a:off x="3215615" y="5717071"/>
            <a:ext cx="2034300" cy="6132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Selected observation</a:t>
            </a:r>
            <a:endParaRPr/>
          </a:p>
        </p:txBody>
      </p:sp>
      <p:sp>
        <p:nvSpPr>
          <p:cNvPr id="455" name="Google Shape;455;p40"/>
          <p:cNvSpPr txBox="1"/>
          <p:nvPr/>
        </p:nvSpPr>
        <p:spPr>
          <a:xfrm>
            <a:off x="3607531" y="3047153"/>
            <a:ext cx="1656300" cy="8736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Observation only used in second region</a:t>
            </a:r>
            <a:endParaRPr/>
          </a:p>
        </p:txBody>
      </p:sp>
      <p:cxnSp>
        <p:nvCxnSpPr>
          <p:cNvPr id="456" name="Google Shape;456;p40"/>
          <p:cNvCxnSpPr>
            <a:endCxn id="344" idx="5"/>
          </p:cNvCxnSpPr>
          <p:nvPr/>
        </p:nvCxnSpPr>
        <p:spPr>
          <a:xfrm flipH="1">
            <a:off x="2699778" y="2112189"/>
            <a:ext cx="933600" cy="1269600"/>
          </a:xfrm>
          <a:prstGeom prst="straightConnector1">
            <a:avLst/>
          </a:prstGeom>
          <a:solidFill>
            <a:schemeClr val="accent1"/>
          </a:solidFill>
          <a:ln cap="flat" cmpd="sng" w="28575">
            <a:solidFill>
              <a:schemeClr val="dk2"/>
            </a:solidFill>
            <a:prstDash val="solid"/>
            <a:round/>
            <a:headEnd len="sm" w="sm" type="none"/>
            <a:tailEnd len="med" w="med" type="triangle"/>
          </a:ln>
        </p:spPr>
      </p:cxnSp>
      <p:cxnSp>
        <p:nvCxnSpPr>
          <p:cNvPr id="457" name="Google Shape;457;p40"/>
          <p:cNvCxnSpPr>
            <a:endCxn id="345" idx="5"/>
          </p:cNvCxnSpPr>
          <p:nvPr/>
        </p:nvCxnSpPr>
        <p:spPr>
          <a:xfrm rot="10800000">
            <a:off x="2897799" y="3348391"/>
            <a:ext cx="772800" cy="114300"/>
          </a:xfrm>
          <a:prstGeom prst="straightConnector1">
            <a:avLst/>
          </a:prstGeom>
          <a:solidFill>
            <a:schemeClr val="accent1"/>
          </a:solidFill>
          <a:ln cap="flat" cmpd="sng" w="28575">
            <a:solidFill>
              <a:schemeClr val="dk2"/>
            </a:solidFill>
            <a:prstDash val="solid"/>
            <a:round/>
            <a:headEnd len="sm" w="sm" type="none"/>
            <a:tailEnd len="med" w="med" type="triangle"/>
          </a:ln>
        </p:spPr>
      </p:cxnSp>
      <p:sp>
        <p:nvSpPr>
          <p:cNvPr id="458" name="Google Shape;458;p40"/>
          <p:cNvSpPr/>
          <p:nvPr/>
        </p:nvSpPr>
        <p:spPr>
          <a:xfrm>
            <a:off x="7488322" y="3319389"/>
            <a:ext cx="144000" cy="124800"/>
          </a:xfrm>
          <a:prstGeom prst="triangle">
            <a:avLst>
              <a:gd fmla="val 50000" name="adj"/>
            </a:avLst>
          </a:prstGeom>
          <a:solidFill>
            <a:srgbClr val="FF0000"/>
          </a:solidFill>
          <a:ln cap="flat" cmpd="sng" w="1905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cxnSp>
        <p:nvCxnSpPr>
          <p:cNvPr id="459" name="Google Shape;459;p40"/>
          <p:cNvCxnSpPr>
            <a:endCxn id="458" idx="1"/>
          </p:cNvCxnSpPr>
          <p:nvPr/>
        </p:nvCxnSpPr>
        <p:spPr>
          <a:xfrm>
            <a:off x="4971322" y="2143989"/>
            <a:ext cx="2553000" cy="1237800"/>
          </a:xfrm>
          <a:prstGeom prst="straightConnector1">
            <a:avLst/>
          </a:prstGeom>
          <a:solidFill>
            <a:schemeClr val="accent1"/>
          </a:solidFill>
          <a:ln cap="flat" cmpd="sng" w="28575">
            <a:solidFill>
              <a:schemeClr val="dk2"/>
            </a:solidFill>
            <a:prstDash val="solid"/>
            <a:round/>
            <a:headEnd len="sm" w="sm" type="none"/>
            <a:tailEnd len="med" w="med" type="triangle"/>
          </a:ln>
        </p:spPr>
      </p:cxnSp>
      <p:sp>
        <p:nvSpPr>
          <p:cNvPr id="460" name="Google Shape;460;p40"/>
          <p:cNvSpPr/>
          <p:nvPr/>
        </p:nvSpPr>
        <p:spPr>
          <a:xfrm>
            <a:off x="4862648" y="3349533"/>
            <a:ext cx="3570515" cy="1360313"/>
          </a:xfrm>
          <a:custGeom>
            <a:rect b="b" l="l" r="r" t="t"/>
            <a:pathLst>
              <a:path extrusionOk="0" h="1360313" w="3570515">
                <a:moveTo>
                  <a:pt x="0" y="572588"/>
                </a:moveTo>
                <a:cubicBezTo>
                  <a:pt x="273957" y="921292"/>
                  <a:pt x="366396" y="1019765"/>
                  <a:pt x="808265" y="1203416"/>
                </a:cubicBezTo>
                <a:cubicBezTo>
                  <a:pt x="1250134" y="1387067"/>
                  <a:pt x="2363018" y="1394369"/>
                  <a:pt x="2822667" y="1303020"/>
                </a:cubicBezTo>
                <a:cubicBezTo>
                  <a:pt x="3282316" y="1211671"/>
                  <a:pt x="3612607" y="1000760"/>
                  <a:pt x="3566161" y="655320"/>
                </a:cubicBezTo>
                <a:cubicBezTo>
                  <a:pt x="3519715" y="309880"/>
                  <a:pt x="3226640" y="40708"/>
                  <a:pt x="2943089" y="0"/>
                </a:cubicBezTo>
              </a:path>
            </a:pathLst>
          </a:custGeom>
          <a:noFill/>
          <a:ln cap="flat" cmpd="sng" w="2857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461" name="Google Shape;461;p40"/>
          <p:cNvSpPr txBox="1"/>
          <p:nvPr/>
        </p:nvSpPr>
        <p:spPr>
          <a:xfrm>
            <a:off x="5268542" y="5347380"/>
            <a:ext cx="3556800" cy="6132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b="1" lang="en-GB" sz="1800">
                <a:solidFill>
                  <a:schemeClr val="dk2"/>
                </a:solidFill>
                <a:latin typeface="Arial"/>
                <a:ea typeface="Arial"/>
                <a:cs typeface="Arial"/>
                <a:sym typeface="Arial"/>
              </a:rPr>
              <a:t>Note</a:t>
            </a:r>
            <a:r>
              <a:rPr lang="en-GB" sz="1800">
                <a:solidFill>
                  <a:schemeClr val="dk2"/>
                </a:solidFill>
                <a:latin typeface="Arial"/>
                <a:ea typeface="Arial"/>
                <a:cs typeface="Arial"/>
                <a:sym typeface="Arial"/>
              </a:rPr>
              <a:t>: Each observation is used in multiple local regions</a:t>
            </a:r>
            <a:endParaRPr/>
          </a:p>
        </p:txBody>
      </p:sp>
      <p:sp>
        <p:nvSpPr>
          <p:cNvPr id="462" name="Google Shape;462;p40"/>
          <p:cNvSpPr txBox="1"/>
          <p:nvPr/>
        </p:nvSpPr>
        <p:spPr>
          <a:xfrm>
            <a:off x="5159750" y="5001975"/>
            <a:ext cx="3711900" cy="11322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GB"/>
              <a:t>Easily parallelizable</a:t>
            </a:r>
            <a:endParaRPr/>
          </a:p>
          <a:p>
            <a:pPr indent="-317500" lvl="0" marL="457200" rtl="0" algn="l">
              <a:spcBef>
                <a:spcPts val="0"/>
              </a:spcBef>
              <a:spcAft>
                <a:spcPts val="0"/>
              </a:spcAft>
              <a:buSzPts val="1400"/>
              <a:buChar char="●"/>
            </a:pPr>
            <a:r>
              <a:rPr lang="en-GB"/>
              <a:t>Computationally cheaper than standard EnKF</a:t>
            </a:r>
            <a:endParaRPr/>
          </a:p>
          <a:p>
            <a:pPr indent="-317500" lvl="0" marL="457200" rtl="0" algn="l">
              <a:spcBef>
                <a:spcPts val="0"/>
              </a:spcBef>
              <a:spcAft>
                <a:spcPts val="0"/>
              </a:spcAft>
              <a:buSzPts val="1400"/>
              <a:buChar char="●"/>
            </a:pPr>
            <a:r>
              <a:rPr lang="en-GB"/>
              <a:t>Fewer ensemble members needed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6" name="Shape 466"/>
        <p:cNvGrpSpPr/>
        <p:nvPr/>
      </p:nvGrpSpPr>
      <p:grpSpPr>
        <a:xfrm>
          <a:off x="0" y="0"/>
          <a:ext cx="0" cy="0"/>
          <a:chOff x="0" y="0"/>
          <a:chExt cx="0" cy="0"/>
        </a:xfrm>
      </p:grpSpPr>
      <p:sp>
        <p:nvSpPr>
          <p:cNvPr id="467" name="Google Shape;467;p41"/>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Computational Expense</a:t>
            </a:r>
            <a:endParaRPr/>
          </a:p>
        </p:txBody>
      </p:sp>
      <p:sp>
        <p:nvSpPr>
          <p:cNvPr id="468" name="Google Shape;468;p41"/>
          <p:cNvSpPr txBox="1"/>
          <p:nvPr>
            <p:ph idx="1" type="body"/>
          </p:nvPr>
        </p:nvSpPr>
        <p:spPr>
          <a:xfrm>
            <a:off x="395536" y="1196752"/>
            <a:ext cx="8496900" cy="4680600"/>
          </a:xfrm>
          <a:prstGeom prst="rect">
            <a:avLst/>
          </a:prstGeom>
          <a:blipFill rotWithShape="1">
            <a:blip r:embed="rId3">
              <a:alphaModFix/>
            </a:blip>
            <a:stretch>
              <a:fillRect b="0" l="-649" r="0" t="-649"/>
            </a:stretch>
          </a:blip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sp>
        <p:nvSpPr>
          <p:cNvPr id="473" name="Google Shape;473;p42"/>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Background Model(s)</a:t>
            </a:r>
            <a:br>
              <a:rPr lang="en-GB"/>
            </a:br>
            <a:endParaRPr/>
          </a:p>
        </p:txBody>
      </p:sp>
      <p:sp>
        <p:nvSpPr>
          <p:cNvPr id="474" name="Google Shape;474;p42"/>
          <p:cNvSpPr txBox="1"/>
          <p:nvPr>
            <p:ph idx="1" type="body"/>
          </p:nvPr>
        </p:nvSpPr>
        <p:spPr>
          <a:xfrm>
            <a:off x="395536" y="1196752"/>
            <a:ext cx="84969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B40067"/>
              </a:buClr>
              <a:buSzPts val="1800"/>
              <a:buChar char="•"/>
            </a:pPr>
            <a:r>
              <a:rPr lang="en-GB"/>
              <a:t>Thermosphere Ionosphere Electrodynamics General Circulation Model (TIE-GCM)</a:t>
            </a:r>
            <a:endParaRPr/>
          </a:p>
          <a:p>
            <a:pPr indent="-285750" lvl="1" marL="742950" rtl="0" algn="l">
              <a:spcBef>
                <a:spcPts val="360"/>
              </a:spcBef>
              <a:spcAft>
                <a:spcPts val="0"/>
              </a:spcAft>
              <a:buClr>
                <a:srgbClr val="B40067"/>
              </a:buClr>
              <a:buSzPts val="1800"/>
              <a:buChar char="•"/>
            </a:pPr>
            <a:r>
              <a:rPr lang="en-GB"/>
              <a:t>Developed by the US National Center for Atmospheric Research (NCAR) </a:t>
            </a:r>
            <a:endParaRPr/>
          </a:p>
          <a:p>
            <a:pPr indent="-285750" lvl="1" marL="742950" rtl="0" algn="l">
              <a:lnSpc>
                <a:spcPct val="100000"/>
              </a:lnSpc>
              <a:spcBef>
                <a:spcPts val="360"/>
              </a:spcBef>
              <a:spcAft>
                <a:spcPts val="0"/>
              </a:spcAft>
              <a:buSzPts val="1800"/>
              <a:buFont typeface="Times New Roman"/>
              <a:buChar char="–"/>
            </a:pPr>
            <a:r>
              <a:rPr lang="en-GB"/>
              <a:t>2.5 or 5.0 degree resolution, heights ~97 – ~600 km</a:t>
            </a:r>
            <a:endParaRPr/>
          </a:p>
          <a:p>
            <a:pPr indent="-285750" lvl="1" marL="742950" rtl="0" algn="l">
              <a:lnSpc>
                <a:spcPct val="100000"/>
              </a:lnSpc>
              <a:spcBef>
                <a:spcPts val="360"/>
              </a:spcBef>
              <a:spcAft>
                <a:spcPts val="0"/>
              </a:spcAft>
              <a:buSzPts val="1800"/>
              <a:buFont typeface="Times New Roman"/>
              <a:buChar char="–"/>
            </a:pPr>
            <a:r>
              <a:rPr lang="en-GB"/>
              <a:t>Variables:</a:t>
            </a:r>
            <a:endParaRPr/>
          </a:p>
          <a:p>
            <a:pPr indent="-228600" lvl="2" marL="1143000" rtl="0" algn="l">
              <a:lnSpc>
                <a:spcPct val="100000"/>
              </a:lnSpc>
              <a:spcBef>
                <a:spcPts val="360"/>
              </a:spcBef>
              <a:spcAft>
                <a:spcPts val="0"/>
              </a:spcAft>
              <a:buSzPts val="1800"/>
              <a:buFont typeface="Times New Roman"/>
              <a:buChar char="–"/>
            </a:pPr>
            <a:r>
              <a:rPr lang="en-GB" sz="1800"/>
              <a:t>Ne, N, NO, O</a:t>
            </a:r>
            <a:r>
              <a:rPr baseline="-25000" lang="en-GB" sz="1800"/>
              <a:t>1</a:t>
            </a:r>
            <a:r>
              <a:rPr lang="en-GB" sz="1800"/>
              <a:t>, O</a:t>
            </a:r>
            <a:r>
              <a:rPr baseline="-25000" lang="en-GB" sz="1800"/>
              <a:t>2</a:t>
            </a:r>
            <a:r>
              <a:rPr lang="en-GB" sz="1800"/>
              <a:t>, O</a:t>
            </a:r>
            <a:r>
              <a:rPr baseline="30000" lang="en-GB" sz="1800"/>
              <a:t>+</a:t>
            </a:r>
            <a:r>
              <a:rPr lang="en-GB" sz="1800"/>
              <a:t>, O</a:t>
            </a:r>
            <a:r>
              <a:rPr baseline="-25000" lang="en-GB" sz="1800"/>
              <a:t>2</a:t>
            </a:r>
            <a:r>
              <a:rPr baseline="30000" lang="en-GB" sz="1800"/>
              <a:t>+</a:t>
            </a:r>
            <a:r>
              <a:rPr lang="en-GB" sz="1800"/>
              <a:t>, He, Ar, Temp, Neutral winds</a:t>
            </a:r>
            <a:endParaRPr/>
          </a:p>
          <a:p>
            <a:pPr indent="0" lvl="0" marL="342900" rtl="0" algn="l">
              <a:spcBef>
                <a:spcPts val="360"/>
              </a:spcBef>
              <a:spcAft>
                <a:spcPts val="0"/>
              </a:spcAft>
              <a:buNone/>
            </a:pPr>
            <a:r>
              <a:t/>
            </a:r>
            <a:endParaRPr/>
          </a:p>
          <a:p>
            <a:pPr indent="-342900" lvl="0" marL="342900" rtl="0" algn="l">
              <a:spcBef>
                <a:spcPts val="360"/>
              </a:spcBef>
              <a:spcAft>
                <a:spcPts val="0"/>
              </a:spcAft>
              <a:buClr>
                <a:srgbClr val="B40067"/>
              </a:buClr>
              <a:buSzPts val="1800"/>
              <a:buChar char="•"/>
            </a:pPr>
            <a:r>
              <a:rPr lang="en-GB"/>
              <a:t>NeQuick</a:t>
            </a:r>
            <a:endParaRPr/>
          </a:p>
          <a:p>
            <a:pPr indent="-285750" lvl="1" marL="742950" rtl="0" algn="l">
              <a:lnSpc>
                <a:spcPct val="100000"/>
              </a:lnSpc>
              <a:spcBef>
                <a:spcPts val="360"/>
              </a:spcBef>
              <a:spcAft>
                <a:spcPts val="0"/>
              </a:spcAft>
              <a:buSzPts val="1800"/>
              <a:buFont typeface="Times New Roman"/>
              <a:buChar char="–"/>
            </a:pPr>
            <a:r>
              <a:rPr lang="en-GB"/>
              <a:t>Topside (~25,000 km)</a:t>
            </a:r>
            <a:endParaRPr/>
          </a:p>
          <a:p>
            <a:pPr indent="-285750" lvl="1" marL="742950" rtl="0" algn="l">
              <a:lnSpc>
                <a:spcPct val="100000"/>
              </a:lnSpc>
              <a:spcBef>
                <a:spcPts val="360"/>
              </a:spcBef>
              <a:spcAft>
                <a:spcPts val="0"/>
              </a:spcAft>
              <a:buSzPts val="1800"/>
              <a:buFont typeface="Times New Roman"/>
              <a:buChar char="–"/>
            </a:pPr>
            <a:r>
              <a:rPr lang="en-GB"/>
              <a:t>Use control points from TIE-GCM</a:t>
            </a:r>
            <a:endParaRPr/>
          </a:p>
          <a:p>
            <a:pPr indent="-285750" lvl="1" marL="742950" rtl="0" algn="l">
              <a:lnSpc>
                <a:spcPct val="100000"/>
              </a:lnSpc>
              <a:spcBef>
                <a:spcPts val="360"/>
              </a:spcBef>
              <a:spcAft>
                <a:spcPts val="0"/>
              </a:spcAft>
              <a:buSzPts val="1800"/>
              <a:buFont typeface="Times New Roman"/>
              <a:buChar char="–"/>
            </a:pPr>
            <a:r>
              <a:rPr lang="en-GB"/>
              <a:t>Smoothly attach profiles</a:t>
            </a:r>
            <a:endParaRPr sz="1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sp>
        <p:nvSpPr>
          <p:cNvPr id="479" name="Google Shape;479;p43"/>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Ensemble Member Generation</a:t>
            </a:r>
            <a:endParaRPr/>
          </a:p>
        </p:txBody>
      </p:sp>
      <p:sp>
        <p:nvSpPr>
          <p:cNvPr id="480" name="Google Shape;480;p43"/>
          <p:cNvSpPr txBox="1"/>
          <p:nvPr>
            <p:ph idx="1" type="body"/>
          </p:nvPr>
        </p:nvSpPr>
        <p:spPr>
          <a:xfrm>
            <a:off x="395525" y="1196750"/>
            <a:ext cx="4104600" cy="5105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Currently ensemble members are generated by varying F10.7, cross-tail potential and hemispheric power</a:t>
            </a:r>
            <a:endParaRPr/>
          </a:p>
          <a:p>
            <a:pPr indent="0" lvl="0" marL="342900" rtl="0" algn="l">
              <a:spcBef>
                <a:spcPts val="0"/>
              </a:spcBef>
              <a:spcAft>
                <a:spcPts val="0"/>
              </a:spcAft>
              <a:buNone/>
            </a:pPr>
            <a:r>
              <a:t/>
            </a:r>
            <a:endParaRPr/>
          </a:p>
          <a:p>
            <a:pPr indent="-285750" lvl="1" marL="742950" rtl="0" algn="l">
              <a:spcBef>
                <a:spcPts val="0"/>
              </a:spcBef>
              <a:spcAft>
                <a:spcPts val="0"/>
              </a:spcAft>
              <a:buSzPts val="1800"/>
              <a:buChar char="•"/>
            </a:pPr>
            <a:r>
              <a:rPr lang="en-GB"/>
              <a:t>Values are based on statistical distributions of likely changes from the current value, e.g.</a:t>
            </a:r>
            <a:endParaRPr/>
          </a:p>
          <a:p>
            <a:pPr indent="-276860" lvl="2" marL="1143000" rtl="0" algn="l">
              <a:spcBef>
                <a:spcPts val="0"/>
              </a:spcBef>
              <a:spcAft>
                <a:spcPts val="0"/>
              </a:spcAft>
              <a:buSzPts val="1800"/>
              <a:buChar char="•"/>
            </a:pPr>
            <a:r>
              <a:rPr lang="en-GB"/>
              <a:t>Change of Kp 7 to Kp 8: 18%</a:t>
            </a:r>
            <a:endParaRPr/>
          </a:p>
          <a:p>
            <a:pPr indent="-276860" lvl="2" marL="1143000" rtl="0" algn="l">
              <a:spcBef>
                <a:spcPts val="0"/>
              </a:spcBef>
              <a:spcAft>
                <a:spcPts val="0"/>
              </a:spcAft>
              <a:buSzPts val="1800"/>
              <a:buChar char="•"/>
            </a:pPr>
            <a:r>
              <a:rPr lang="en-GB"/>
              <a:t>Change of Kp 7 to Kp 1: 0.04%</a:t>
            </a:r>
            <a:endParaRPr/>
          </a:p>
          <a:p>
            <a:pPr indent="0" lvl="0" marL="0" marR="0" rtl="0" algn="l">
              <a:lnSpc>
                <a:spcPct val="100000"/>
              </a:lnSpc>
              <a:spcBef>
                <a:spcPts val="0"/>
              </a:spcBef>
              <a:spcAft>
                <a:spcPts val="0"/>
              </a:spcAft>
              <a:buNone/>
            </a:pPr>
            <a:r>
              <a:t/>
            </a:r>
            <a:endParaRPr/>
          </a:p>
          <a:p>
            <a:pPr indent="0" lvl="0" marL="0" marR="0" rtl="0" algn="l">
              <a:lnSpc>
                <a:spcPct val="100000"/>
              </a:lnSpc>
              <a:spcBef>
                <a:spcPts val="0"/>
              </a:spcBef>
              <a:spcAft>
                <a:spcPts val="0"/>
              </a:spcAft>
              <a:buNone/>
            </a:pPr>
            <a:r>
              <a:t/>
            </a:r>
            <a:endParaRPr/>
          </a:p>
          <a:p>
            <a:pPr indent="-228600" lvl="0" marL="342900" rtl="0" algn="l">
              <a:spcBef>
                <a:spcPts val="360"/>
              </a:spcBef>
              <a:spcAft>
                <a:spcPts val="0"/>
              </a:spcAft>
              <a:buClr>
                <a:srgbClr val="7F1745"/>
              </a:buClr>
              <a:buSzPts val="1800"/>
              <a:buFont typeface="Arial"/>
              <a:buNone/>
            </a:pPr>
            <a:r>
              <a:t/>
            </a:r>
            <a:endParaRPr/>
          </a:p>
        </p:txBody>
      </p:sp>
      <p:pic>
        <p:nvPicPr>
          <p:cNvPr id="481" name="Google Shape;481;p43"/>
          <p:cNvPicPr preferRelativeResize="0"/>
          <p:nvPr>
            <p:ph idx="2" type="body"/>
          </p:nvPr>
        </p:nvPicPr>
        <p:blipFill rotWithShape="1">
          <a:blip r:embed="rId3">
            <a:alphaModFix/>
          </a:blip>
          <a:srcRect b="0" l="0" r="0" t="0"/>
          <a:stretch/>
        </p:blipFill>
        <p:spPr>
          <a:xfrm>
            <a:off x="5076056" y="764704"/>
            <a:ext cx="3864000" cy="579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 name="Shape 485"/>
        <p:cNvGrpSpPr/>
        <p:nvPr/>
      </p:nvGrpSpPr>
      <p:grpSpPr>
        <a:xfrm>
          <a:off x="0" y="0"/>
          <a:ext cx="0" cy="0"/>
          <a:chOff x="0" y="0"/>
          <a:chExt cx="0" cy="0"/>
        </a:xfrm>
      </p:grpSpPr>
      <p:sp>
        <p:nvSpPr>
          <p:cNvPr id="486" name="Google Shape;486;p44"/>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Using AENeAS for Ensemble Forecasting</a:t>
            </a:r>
            <a:endParaRPr/>
          </a:p>
        </p:txBody>
      </p:sp>
      <p:sp>
        <p:nvSpPr>
          <p:cNvPr id="487" name="Google Shape;487;p44"/>
          <p:cNvSpPr txBox="1"/>
          <p:nvPr>
            <p:ph idx="1" type="body"/>
          </p:nvPr>
        </p:nvSpPr>
        <p:spPr>
          <a:xfrm>
            <a:off x="395536" y="1196752"/>
            <a:ext cx="84969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A ‘perfect’ AENeAS ensemble can, for any lead time, generate the distribution of possible states of the upper atmosphere</a:t>
            </a:r>
            <a:endParaRPr/>
          </a:p>
          <a:p>
            <a:pPr indent="-342900" lvl="0" marL="342900" rtl="0" algn="l">
              <a:spcBef>
                <a:spcPts val="360"/>
              </a:spcBef>
              <a:spcAft>
                <a:spcPts val="0"/>
              </a:spcAft>
              <a:buClr>
                <a:srgbClr val="7F1745"/>
              </a:buClr>
              <a:buSzPts val="1800"/>
              <a:buFont typeface="Arial"/>
              <a:buChar char="•"/>
            </a:pPr>
            <a:r>
              <a:rPr lang="en-GB"/>
              <a:t>Incomplete physics, computational approximations and the ensemble not capturing all of the dynamics leads to systematic biases and errors</a:t>
            </a:r>
            <a:endParaRPr/>
          </a:p>
          <a:p>
            <a:pPr indent="-285750" lvl="1" marL="742950" rtl="0" algn="l">
              <a:spcBef>
                <a:spcPts val="360"/>
              </a:spcBef>
              <a:spcAft>
                <a:spcPts val="0"/>
              </a:spcAft>
              <a:buSzPts val="1800"/>
              <a:buChar char="•"/>
            </a:pPr>
            <a:r>
              <a:rPr lang="en-GB"/>
              <a:t>Can be a major challenge in interpreting the results</a:t>
            </a:r>
            <a:endParaRPr/>
          </a:p>
          <a:p>
            <a:pPr indent="-228600" lvl="0" marL="342900" rtl="0" algn="l">
              <a:spcBef>
                <a:spcPts val="360"/>
              </a:spcBef>
              <a:spcAft>
                <a:spcPts val="0"/>
              </a:spcAft>
              <a:buClr>
                <a:srgbClr val="7F1745"/>
              </a:buClr>
              <a:buSzPts val="1800"/>
              <a:buFont typeface="Arial"/>
              <a:buNone/>
            </a:pPr>
            <a:r>
              <a:t/>
            </a:r>
            <a:endParaRPr/>
          </a:p>
        </p:txBody>
      </p:sp>
      <p:pic>
        <p:nvPicPr>
          <p:cNvPr id="488" name="Google Shape;488;p44"/>
          <p:cNvPicPr preferRelativeResize="0"/>
          <p:nvPr/>
        </p:nvPicPr>
        <p:blipFill rotWithShape="1">
          <a:blip r:embed="rId3">
            <a:alphaModFix/>
          </a:blip>
          <a:srcRect b="0" l="0" r="0" t="0"/>
          <a:stretch/>
        </p:blipFill>
        <p:spPr>
          <a:xfrm>
            <a:off x="0" y="3212976"/>
            <a:ext cx="9143999" cy="258730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3" name="Shape 493"/>
        <p:cNvGrpSpPr/>
        <p:nvPr/>
      </p:nvGrpSpPr>
      <p:grpSpPr>
        <a:xfrm>
          <a:off x="0" y="0"/>
          <a:ext cx="0" cy="0"/>
          <a:chOff x="0" y="0"/>
          <a:chExt cx="0" cy="0"/>
        </a:xfrm>
      </p:grpSpPr>
      <p:sp>
        <p:nvSpPr>
          <p:cNvPr id="494" name="Google Shape;494;p45"/>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Convert Members to Probability Distributions</a:t>
            </a:r>
            <a:endParaRPr/>
          </a:p>
        </p:txBody>
      </p:sp>
      <p:sp>
        <p:nvSpPr>
          <p:cNvPr id="495" name="Google Shape;495;p45"/>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Rather than assuming ensemble members are random samples from some underlying distribution the members can be ‘converted’ into a probability distribution</a:t>
            </a:r>
            <a:endParaRPr/>
          </a:p>
          <a:p>
            <a:pPr indent="-342900" lvl="1" marL="914400" rtl="0" algn="l">
              <a:spcBef>
                <a:spcPts val="0"/>
              </a:spcBef>
              <a:spcAft>
                <a:spcPts val="0"/>
              </a:spcAft>
              <a:buSzPts val="1800"/>
              <a:buAutoNum type="alphaLcPeriod"/>
            </a:pPr>
            <a:r>
              <a:rPr lang="en-GB"/>
              <a:t>Proportion of ensemble members predicting the event defines a probability (‘frequentist’ interpretation)</a:t>
            </a:r>
            <a:endParaRPr/>
          </a:p>
          <a:p>
            <a:pPr indent="-342900" lvl="2" marL="1371600" rtl="0" algn="l">
              <a:spcBef>
                <a:spcPts val="0"/>
              </a:spcBef>
              <a:spcAft>
                <a:spcPts val="0"/>
              </a:spcAft>
              <a:buSzPts val="1800"/>
              <a:buChar char="•"/>
            </a:pPr>
            <a:r>
              <a:rPr lang="en-GB"/>
              <a:t>Ensemble members define delta functions</a:t>
            </a:r>
            <a:endParaRPr/>
          </a:p>
          <a:p>
            <a:pPr indent="-342900" lvl="1" marL="914400" rtl="0" algn="l">
              <a:spcBef>
                <a:spcPts val="0"/>
              </a:spcBef>
              <a:spcAft>
                <a:spcPts val="0"/>
              </a:spcAft>
              <a:buSzPts val="1800"/>
              <a:buAutoNum type="alphaLcPeriod"/>
            </a:pPr>
            <a:r>
              <a:rPr lang="en-GB"/>
              <a:t>Sum of ‘dressed’ ensemble members</a:t>
            </a:r>
            <a:endParaRPr/>
          </a:p>
          <a:p>
            <a:pPr indent="-342900" lvl="2" marL="1371600" rtl="0" algn="l">
              <a:spcBef>
                <a:spcPts val="0"/>
              </a:spcBef>
              <a:spcAft>
                <a:spcPts val="0"/>
              </a:spcAft>
              <a:buSzPts val="1800"/>
              <a:buChar char="•"/>
            </a:pPr>
            <a:r>
              <a:rPr lang="en-GB"/>
              <a:t>Replacing delta function with continuous functions which characterize the uncertainty of each member</a:t>
            </a:r>
            <a:endParaRPr/>
          </a:p>
          <a:p>
            <a:pPr indent="-342900" lvl="1" marL="914400" rtl="0" algn="l">
              <a:spcBef>
                <a:spcPts val="0"/>
              </a:spcBef>
              <a:spcAft>
                <a:spcPts val="0"/>
              </a:spcAft>
              <a:buSzPts val="1800"/>
              <a:buAutoNum type="alphaLcPeriod"/>
            </a:pPr>
            <a:r>
              <a:rPr lang="en-GB"/>
              <a:t>Fit suitable distribution to the ensemble forecast </a:t>
            </a:r>
            <a:endParaRPr/>
          </a:p>
          <a:p>
            <a:pPr indent="-342900" lvl="2" marL="1371600" rtl="0" algn="l">
              <a:spcBef>
                <a:spcPts val="0"/>
              </a:spcBef>
              <a:spcAft>
                <a:spcPts val="0"/>
              </a:spcAft>
              <a:buSzPts val="1800"/>
              <a:buChar char="•"/>
            </a:pPr>
            <a:r>
              <a:rPr lang="en-GB"/>
              <a:t>Can then assume members are random samples of that distribution</a:t>
            </a:r>
            <a:endParaRPr/>
          </a:p>
          <a:p>
            <a:pPr indent="0" lvl="0" marL="0" rtl="0" algn="l">
              <a:spcBef>
                <a:spcPts val="360"/>
              </a:spcBef>
              <a:spcAft>
                <a:spcPts val="0"/>
              </a:spcAft>
              <a:buNone/>
            </a:pPr>
            <a:r>
              <a:t/>
            </a:r>
            <a:endParaRPr/>
          </a:p>
        </p:txBody>
      </p:sp>
      <p:pic>
        <p:nvPicPr>
          <p:cNvPr id="496" name="Google Shape;496;p45"/>
          <p:cNvPicPr preferRelativeResize="0"/>
          <p:nvPr/>
        </p:nvPicPr>
        <p:blipFill>
          <a:blip r:embed="rId3">
            <a:alphaModFix/>
          </a:blip>
          <a:stretch>
            <a:fillRect/>
          </a:stretch>
        </p:blipFill>
        <p:spPr>
          <a:xfrm>
            <a:off x="1177575" y="4430999"/>
            <a:ext cx="6788854" cy="2427000"/>
          </a:xfrm>
          <a:prstGeom prst="rect">
            <a:avLst/>
          </a:prstGeom>
          <a:noFill/>
          <a:ln>
            <a:noFill/>
          </a:ln>
        </p:spPr>
      </p:pic>
      <p:sp>
        <p:nvSpPr>
          <p:cNvPr id="497" name="Google Shape;497;p45"/>
          <p:cNvSpPr/>
          <p:nvPr/>
        </p:nvSpPr>
        <p:spPr>
          <a:xfrm>
            <a:off x="136475" y="6069250"/>
            <a:ext cx="1099800" cy="788700"/>
          </a:xfrm>
          <a:prstGeom prst="rect">
            <a:avLst/>
          </a:prstGeom>
          <a:solidFill>
            <a:srgbClr val="FFFFFE"/>
          </a:solidFill>
          <a:ln cap="flat" cmpd="sng" w="9525">
            <a:solidFill>
              <a:srgbClr val="FFFFF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sp>
        <p:nvSpPr>
          <p:cNvPr id="502" name="Google Shape;502;p46"/>
          <p:cNvSpPr txBox="1"/>
          <p:nvPr>
            <p:ph idx="1" type="body"/>
          </p:nvPr>
        </p:nvSpPr>
        <p:spPr>
          <a:xfrm>
            <a:off x="395536" y="1196752"/>
            <a:ext cx="41046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In AENeAS we use dressed ensembles </a:t>
            </a:r>
            <a:endParaRPr/>
          </a:p>
          <a:p>
            <a:pPr indent="-342900" lvl="1" marL="800100" rtl="0" algn="l">
              <a:spcBef>
                <a:spcPts val="360"/>
              </a:spcBef>
              <a:spcAft>
                <a:spcPts val="0"/>
              </a:spcAft>
              <a:buSzPts val="1800"/>
              <a:buFont typeface="Times New Roman"/>
              <a:buChar char="•"/>
            </a:pPr>
            <a:r>
              <a:rPr lang="en-GB"/>
              <a:t>Increased uncertainty from using delta functions</a:t>
            </a:r>
            <a:endParaRPr/>
          </a:p>
          <a:p>
            <a:pPr indent="-342900" lvl="1" marL="800100" rtl="0" algn="l">
              <a:spcBef>
                <a:spcPts val="360"/>
              </a:spcBef>
              <a:spcAft>
                <a:spcPts val="0"/>
              </a:spcAft>
              <a:buSzPts val="1800"/>
              <a:buFont typeface="Times New Roman"/>
              <a:buChar char="•"/>
            </a:pPr>
            <a:r>
              <a:rPr lang="en-GB"/>
              <a:t>‘Exact’ probability function unknown</a:t>
            </a:r>
            <a:endParaRPr/>
          </a:p>
          <a:p>
            <a:pPr indent="-273050" lvl="1" marL="742950" rtl="0" algn="l">
              <a:spcBef>
                <a:spcPts val="320"/>
              </a:spcBef>
              <a:spcAft>
                <a:spcPts val="0"/>
              </a:spcAft>
              <a:buSzPts val="1600"/>
              <a:buChar char="•"/>
            </a:pPr>
            <a:r>
              <a:rPr lang="en-GB"/>
              <a:t>Uses kernel density estimation (KDE) to generate the distribution</a:t>
            </a:r>
            <a:endParaRPr/>
          </a:p>
          <a:p>
            <a:pPr indent="0" lvl="0" marL="0" rtl="0" algn="l">
              <a:spcBef>
                <a:spcPts val="360"/>
              </a:spcBef>
              <a:spcAft>
                <a:spcPts val="0"/>
              </a:spcAft>
              <a:buSzPts val="1800"/>
              <a:buNone/>
            </a:pPr>
            <a:r>
              <a:t/>
            </a:r>
            <a:endParaRPr/>
          </a:p>
          <a:p>
            <a:pPr indent="0" lvl="0" marL="0" rtl="0" algn="l">
              <a:spcBef>
                <a:spcPts val="360"/>
              </a:spcBef>
              <a:spcAft>
                <a:spcPts val="0"/>
              </a:spcAft>
              <a:buSzPts val="1800"/>
              <a:buNone/>
            </a:pPr>
            <a:r>
              <a:t/>
            </a:r>
            <a:endParaRPr/>
          </a:p>
          <a:p>
            <a:pPr indent="0" lvl="0" marL="0" rtl="0" algn="l">
              <a:spcBef>
                <a:spcPts val="360"/>
              </a:spcBef>
              <a:spcAft>
                <a:spcPts val="0"/>
              </a:spcAft>
              <a:buSzPts val="1800"/>
              <a:buNone/>
            </a:pPr>
            <a:r>
              <a:t/>
            </a:r>
            <a:endParaRPr/>
          </a:p>
        </p:txBody>
      </p:sp>
      <p:sp>
        <p:nvSpPr>
          <p:cNvPr id="503" name="Google Shape;503;p46"/>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Convert into probability distributions</a:t>
            </a:r>
            <a:endParaRPr/>
          </a:p>
        </p:txBody>
      </p:sp>
      <p:pic>
        <p:nvPicPr>
          <p:cNvPr id="504" name="Google Shape;504;p46"/>
          <p:cNvPicPr preferRelativeResize="0"/>
          <p:nvPr/>
        </p:nvPicPr>
        <p:blipFill rotWithShape="1">
          <a:blip r:embed="rId3">
            <a:alphaModFix/>
          </a:blip>
          <a:srcRect b="0" l="0" r="8290" t="0"/>
          <a:stretch/>
        </p:blipFill>
        <p:spPr>
          <a:xfrm>
            <a:off x="4762500" y="1795600"/>
            <a:ext cx="4259026" cy="3482900"/>
          </a:xfrm>
          <a:prstGeom prst="rect">
            <a:avLst/>
          </a:prstGeom>
          <a:noFill/>
          <a:ln>
            <a:noFill/>
          </a:ln>
        </p:spPr>
      </p:pic>
      <p:sp>
        <p:nvSpPr>
          <p:cNvPr id="505" name="Google Shape;505;p46"/>
          <p:cNvSpPr txBox="1"/>
          <p:nvPr/>
        </p:nvSpPr>
        <p:spPr>
          <a:xfrm>
            <a:off x="5274525" y="5406950"/>
            <a:ext cx="3747000" cy="67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Fig: Example ExB drift PDF from AENeAS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 name="Shape 509"/>
        <p:cNvGrpSpPr/>
        <p:nvPr/>
      </p:nvGrpSpPr>
      <p:grpSpPr>
        <a:xfrm>
          <a:off x="0" y="0"/>
          <a:ext cx="0" cy="0"/>
          <a:chOff x="0" y="0"/>
          <a:chExt cx="0" cy="0"/>
        </a:xfrm>
      </p:grpSpPr>
      <p:sp>
        <p:nvSpPr>
          <p:cNvPr id="510" name="Google Shape;510;p47"/>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Background Physics</a:t>
            </a:r>
            <a:endParaRPr/>
          </a:p>
        </p:txBody>
      </p:sp>
      <p:pic>
        <p:nvPicPr>
          <p:cNvPr id="511" name="Google Shape;511;p47"/>
          <p:cNvPicPr preferRelativeResize="0"/>
          <p:nvPr>
            <p:ph idx="1" type="body"/>
          </p:nvPr>
        </p:nvPicPr>
        <p:blipFill rotWithShape="1">
          <a:blip r:embed="rId3">
            <a:alphaModFix/>
          </a:blip>
          <a:srcRect b="0" l="0" r="0" t="0"/>
          <a:stretch/>
        </p:blipFill>
        <p:spPr>
          <a:xfrm>
            <a:off x="364516" y="1196752"/>
            <a:ext cx="8136900" cy="4752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48"/>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Estimated Covariance Matrix</a:t>
            </a:r>
            <a:endParaRPr/>
          </a:p>
        </p:txBody>
      </p:sp>
      <p:sp>
        <p:nvSpPr>
          <p:cNvPr id="517" name="Google Shape;517;p48"/>
          <p:cNvSpPr txBox="1"/>
          <p:nvPr/>
        </p:nvSpPr>
        <p:spPr>
          <a:xfrm>
            <a:off x="1763688" y="1116360"/>
            <a:ext cx="7488900" cy="352800"/>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Ne  N  NO  O</a:t>
            </a:r>
            <a:r>
              <a:rPr baseline="-25000" lang="en-GB" sz="1800">
                <a:solidFill>
                  <a:schemeClr val="dk2"/>
                </a:solidFill>
                <a:latin typeface="Arial"/>
                <a:ea typeface="Arial"/>
                <a:cs typeface="Arial"/>
                <a:sym typeface="Arial"/>
              </a:rPr>
              <a:t>1  </a:t>
            </a:r>
            <a:r>
              <a:rPr lang="en-GB" sz="1800">
                <a:solidFill>
                  <a:schemeClr val="dk2"/>
                </a:solidFill>
                <a:latin typeface="Arial"/>
                <a:ea typeface="Arial"/>
                <a:cs typeface="Arial"/>
                <a:sym typeface="Arial"/>
              </a:rPr>
              <a:t>O</a:t>
            </a:r>
            <a:r>
              <a:rPr baseline="-25000" lang="en-GB" sz="1800">
                <a:solidFill>
                  <a:schemeClr val="dk2"/>
                </a:solidFill>
                <a:latin typeface="Arial"/>
                <a:ea typeface="Arial"/>
                <a:cs typeface="Arial"/>
                <a:sym typeface="Arial"/>
              </a:rPr>
              <a:t>2 </a:t>
            </a:r>
            <a:r>
              <a:rPr lang="en-GB" sz="1800">
                <a:solidFill>
                  <a:schemeClr val="dk2"/>
                </a:solidFill>
                <a:latin typeface="Arial"/>
                <a:ea typeface="Arial"/>
                <a:cs typeface="Arial"/>
                <a:sym typeface="Arial"/>
              </a:rPr>
              <a:t> O</a:t>
            </a:r>
            <a:r>
              <a:rPr baseline="30000" lang="en-GB" sz="1800">
                <a:solidFill>
                  <a:schemeClr val="dk2"/>
                </a:solidFill>
                <a:latin typeface="Arial"/>
                <a:ea typeface="Arial"/>
                <a:cs typeface="Arial"/>
                <a:sym typeface="Arial"/>
              </a:rPr>
              <a:t>+ </a:t>
            </a:r>
            <a:r>
              <a:rPr lang="en-GB" sz="1800">
                <a:solidFill>
                  <a:schemeClr val="dk2"/>
                </a:solidFill>
                <a:latin typeface="Arial"/>
                <a:ea typeface="Arial"/>
                <a:cs typeface="Arial"/>
                <a:sym typeface="Arial"/>
              </a:rPr>
              <a:t> O</a:t>
            </a:r>
            <a:r>
              <a:rPr baseline="-25000" lang="en-GB" sz="1800">
                <a:solidFill>
                  <a:schemeClr val="dk2"/>
                </a:solidFill>
                <a:latin typeface="Arial"/>
                <a:ea typeface="Arial"/>
                <a:cs typeface="Arial"/>
                <a:sym typeface="Arial"/>
              </a:rPr>
              <a:t>2</a:t>
            </a:r>
            <a:r>
              <a:rPr baseline="30000" lang="en-GB" sz="1800">
                <a:solidFill>
                  <a:schemeClr val="dk2"/>
                </a:solidFill>
                <a:latin typeface="Arial"/>
                <a:ea typeface="Arial"/>
                <a:cs typeface="Arial"/>
                <a:sym typeface="Arial"/>
              </a:rPr>
              <a:t>+ </a:t>
            </a:r>
            <a:r>
              <a:rPr lang="en-GB" sz="1800">
                <a:solidFill>
                  <a:schemeClr val="dk2"/>
                </a:solidFill>
                <a:latin typeface="Arial"/>
                <a:ea typeface="Arial"/>
                <a:cs typeface="Arial"/>
                <a:sym typeface="Arial"/>
              </a:rPr>
              <a:t> He  Ar  T</a:t>
            </a:r>
            <a:r>
              <a:rPr baseline="-25000" lang="en-GB" sz="1800">
                <a:solidFill>
                  <a:schemeClr val="dk2"/>
                </a:solidFill>
                <a:latin typeface="Arial"/>
                <a:ea typeface="Arial"/>
                <a:cs typeface="Arial"/>
                <a:sym typeface="Arial"/>
              </a:rPr>
              <a:t>N</a:t>
            </a:r>
            <a:r>
              <a:rPr lang="en-GB" sz="1800">
                <a:solidFill>
                  <a:schemeClr val="dk2"/>
                </a:solidFill>
                <a:latin typeface="Arial"/>
                <a:ea typeface="Arial"/>
                <a:cs typeface="Arial"/>
                <a:sym typeface="Arial"/>
              </a:rPr>
              <a:t>  T</a:t>
            </a:r>
            <a:r>
              <a:rPr baseline="-25000" lang="en-GB" sz="1800">
                <a:solidFill>
                  <a:schemeClr val="dk2"/>
                </a:solidFill>
                <a:latin typeface="Arial"/>
                <a:ea typeface="Arial"/>
                <a:cs typeface="Arial"/>
                <a:sym typeface="Arial"/>
              </a:rPr>
              <a:t>I</a:t>
            </a:r>
            <a:r>
              <a:rPr lang="en-GB" sz="1800">
                <a:solidFill>
                  <a:schemeClr val="dk2"/>
                </a:solidFill>
                <a:latin typeface="Arial"/>
                <a:ea typeface="Arial"/>
                <a:cs typeface="Arial"/>
                <a:sym typeface="Arial"/>
              </a:rPr>
              <a:t>  T</a:t>
            </a:r>
            <a:r>
              <a:rPr baseline="-25000" lang="en-GB" sz="1800">
                <a:solidFill>
                  <a:schemeClr val="dk2"/>
                </a:solidFill>
                <a:latin typeface="Arial"/>
                <a:ea typeface="Arial"/>
                <a:cs typeface="Arial"/>
                <a:sym typeface="Arial"/>
              </a:rPr>
              <a:t>E</a:t>
            </a:r>
            <a:r>
              <a:rPr lang="en-GB" sz="1800">
                <a:solidFill>
                  <a:schemeClr val="dk2"/>
                </a:solidFill>
                <a:latin typeface="Arial"/>
                <a:ea typeface="Arial"/>
                <a:cs typeface="Arial"/>
                <a:sym typeface="Arial"/>
              </a:rPr>
              <a:t>  U</a:t>
            </a:r>
            <a:r>
              <a:rPr baseline="-25000" lang="en-GB" sz="1800">
                <a:solidFill>
                  <a:schemeClr val="dk2"/>
                </a:solidFill>
                <a:latin typeface="Arial"/>
                <a:ea typeface="Arial"/>
                <a:cs typeface="Arial"/>
                <a:sym typeface="Arial"/>
              </a:rPr>
              <a:t>N</a:t>
            </a:r>
            <a:r>
              <a:rPr lang="en-GB" sz="1800">
                <a:solidFill>
                  <a:schemeClr val="dk2"/>
                </a:solidFill>
                <a:latin typeface="Arial"/>
                <a:ea typeface="Arial"/>
                <a:cs typeface="Arial"/>
                <a:sym typeface="Arial"/>
              </a:rPr>
              <a:t>  V</a:t>
            </a:r>
            <a:r>
              <a:rPr baseline="-25000" lang="en-GB" sz="1800">
                <a:solidFill>
                  <a:schemeClr val="dk2"/>
                </a:solidFill>
                <a:latin typeface="Arial"/>
                <a:ea typeface="Arial"/>
                <a:cs typeface="Arial"/>
                <a:sym typeface="Arial"/>
              </a:rPr>
              <a:t>N</a:t>
            </a:r>
            <a:r>
              <a:rPr lang="en-GB" sz="1800">
                <a:solidFill>
                  <a:schemeClr val="dk2"/>
                </a:solidFill>
                <a:latin typeface="Arial"/>
                <a:ea typeface="Arial"/>
                <a:cs typeface="Arial"/>
                <a:sym typeface="Arial"/>
              </a:rPr>
              <a:t> </a:t>
            </a:r>
            <a:endParaRPr/>
          </a:p>
        </p:txBody>
      </p:sp>
      <p:sp>
        <p:nvSpPr>
          <p:cNvPr id="518" name="Google Shape;518;p48"/>
          <p:cNvSpPr txBox="1"/>
          <p:nvPr/>
        </p:nvSpPr>
        <p:spPr>
          <a:xfrm>
            <a:off x="899592" y="1469085"/>
            <a:ext cx="648000" cy="42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Ne  </a:t>
            </a:r>
            <a:endParaRPr sz="1800">
              <a:solidFill>
                <a:schemeClr val="dk2"/>
              </a:solidFill>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N</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NO</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O</a:t>
            </a:r>
            <a:r>
              <a:rPr baseline="-25000" lang="en-GB" sz="1800">
                <a:solidFill>
                  <a:schemeClr val="dk2"/>
                </a:solidFill>
                <a:latin typeface="Arial"/>
                <a:ea typeface="Arial"/>
                <a:cs typeface="Arial"/>
                <a:sym typeface="Arial"/>
              </a:rPr>
              <a:t>1</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O</a:t>
            </a:r>
            <a:r>
              <a:rPr baseline="-25000" lang="en-GB" sz="1800">
                <a:solidFill>
                  <a:schemeClr val="dk2"/>
                </a:solidFill>
                <a:latin typeface="Arial"/>
                <a:ea typeface="Arial"/>
                <a:cs typeface="Arial"/>
                <a:sym typeface="Arial"/>
              </a:rPr>
              <a:t>2</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O</a:t>
            </a:r>
            <a:r>
              <a:rPr baseline="30000" lang="en-GB" sz="1800">
                <a:solidFill>
                  <a:schemeClr val="dk2"/>
                </a:solidFill>
                <a:latin typeface="Arial"/>
                <a:ea typeface="Arial"/>
                <a:cs typeface="Arial"/>
                <a:sym typeface="Arial"/>
              </a:rPr>
              <a:t>+</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O</a:t>
            </a:r>
            <a:r>
              <a:rPr baseline="-25000" lang="en-GB" sz="1800">
                <a:solidFill>
                  <a:schemeClr val="dk2"/>
                </a:solidFill>
                <a:latin typeface="Arial"/>
                <a:ea typeface="Arial"/>
                <a:cs typeface="Arial"/>
                <a:sym typeface="Arial"/>
              </a:rPr>
              <a:t>2</a:t>
            </a:r>
            <a:r>
              <a:rPr baseline="30000" lang="en-GB" sz="1800">
                <a:solidFill>
                  <a:schemeClr val="dk2"/>
                </a:solidFill>
                <a:latin typeface="Arial"/>
                <a:ea typeface="Arial"/>
                <a:cs typeface="Arial"/>
                <a:sym typeface="Arial"/>
              </a:rPr>
              <a:t>+ </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He</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Ar</a:t>
            </a:r>
            <a:endParaRPr sz="1800">
              <a:solidFill>
                <a:schemeClr val="dk2"/>
              </a:solidFill>
              <a:latin typeface="Arial"/>
              <a:ea typeface="Arial"/>
              <a:cs typeface="Arial"/>
              <a:sym typeface="Arial"/>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T</a:t>
            </a:r>
            <a:r>
              <a:rPr baseline="-25000" lang="en-GB" sz="1800">
                <a:solidFill>
                  <a:schemeClr val="dk2"/>
                </a:solidFill>
                <a:latin typeface="Arial"/>
                <a:ea typeface="Arial"/>
                <a:cs typeface="Arial"/>
                <a:sym typeface="Arial"/>
              </a:rPr>
              <a:t>N</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T</a:t>
            </a:r>
            <a:r>
              <a:rPr baseline="-25000" lang="en-GB" sz="1800">
                <a:solidFill>
                  <a:schemeClr val="dk2"/>
                </a:solidFill>
                <a:latin typeface="Arial"/>
                <a:ea typeface="Arial"/>
                <a:cs typeface="Arial"/>
                <a:sym typeface="Arial"/>
              </a:rPr>
              <a:t>I</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T</a:t>
            </a:r>
            <a:r>
              <a:rPr baseline="-25000" lang="en-GB" sz="1800">
                <a:solidFill>
                  <a:schemeClr val="dk2"/>
                </a:solidFill>
                <a:latin typeface="Arial"/>
                <a:ea typeface="Arial"/>
                <a:cs typeface="Arial"/>
                <a:sym typeface="Arial"/>
              </a:rPr>
              <a:t>E</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U</a:t>
            </a:r>
            <a:r>
              <a:rPr baseline="-25000" lang="en-GB" sz="1800">
                <a:solidFill>
                  <a:schemeClr val="dk2"/>
                </a:solidFill>
                <a:latin typeface="Arial"/>
                <a:ea typeface="Arial"/>
                <a:cs typeface="Arial"/>
                <a:sym typeface="Arial"/>
              </a:rPr>
              <a:t>N</a:t>
            </a:r>
            <a:endParaRPr/>
          </a:p>
          <a:p>
            <a:pPr indent="0" lvl="0" marL="0" marR="0" rtl="0" algn="l">
              <a:lnSpc>
                <a:spcPct val="100000"/>
              </a:lnSpc>
              <a:spcBef>
                <a:spcPts val="0"/>
              </a:spcBef>
              <a:spcAft>
                <a:spcPts val="0"/>
              </a:spcAft>
              <a:buNone/>
            </a:pPr>
            <a:r>
              <a:rPr lang="en-GB" sz="1800">
                <a:solidFill>
                  <a:schemeClr val="dk2"/>
                </a:solidFill>
                <a:latin typeface="Arial"/>
                <a:ea typeface="Arial"/>
                <a:cs typeface="Arial"/>
                <a:sym typeface="Arial"/>
              </a:rPr>
              <a:t>V</a:t>
            </a:r>
            <a:r>
              <a:rPr baseline="-25000" lang="en-GB" sz="1800">
                <a:solidFill>
                  <a:schemeClr val="dk2"/>
                </a:solidFill>
                <a:latin typeface="Arial"/>
                <a:ea typeface="Arial"/>
                <a:cs typeface="Arial"/>
                <a:sym typeface="Arial"/>
              </a:rPr>
              <a:t>N</a:t>
            </a:r>
            <a:r>
              <a:rPr lang="en-GB" sz="1800">
                <a:solidFill>
                  <a:schemeClr val="dk2"/>
                </a:solidFill>
                <a:latin typeface="Arial"/>
                <a:ea typeface="Arial"/>
                <a:cs typeface="Arial"/>
                <a:sym typeface="Arial"/>
              </a:rPr>
              <a:t> </a:t>
            </a:r>
            <a:endParaRPr/>
          </a:p>
        </p:txBody>
      </p:sp>
      <p:sp>
        <p:nvSpPr>
          <p:cNvPr id="519" name="Google Shape;519;p48"/>
          <p:cNvSpPr/>
          <p:nvPr/>
        </p:nvSpPr>
        <p:spPr>
          <a:xfrm>
            <a:off x="1547664" y="1535721"/>
            <a:ext cx="274042" cy="3996267"/>
          </a:xfrm>
          <a:custGeom>
            <a:rect b="b" l="l" r="r" t="t"/>
            <a:pathLst>
              <a:path extrusionOk="0" h="3996267" w="418385">
                <a:moveTo>
                  <a:pt x="339363" y="0"/>
                </a:moveTo>
                <a:cubicBezTo>
                  <a:pt x="163444" y="626534"/>
                  <a:pt x="-12474" y="1253068"/>
                  <a:pt x="696" y="1919112"/>
                </a:cubicBezTo>
                <a:cubicBezTo>
                  <a:pt x="13866" y="2585156"/>
                  <a:pt x="418385" y="3996267"/>
                  <a:pt x="418385" y="3996267"/>
                </a:cubicBezTo>
                <a:lnTo>
                  <a:pt x="418385" y="3996267"/>
                </a:lnTo>
              </a:path>
            </a:pathLst>
          </a:custGeom>
          <a:noFill/>
          <a:ln cap="flat" cmpd="sng" w="38100">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520" name="Google Shape;520;p48"/>
          <p:cNvSpPr/>
          <p:nvPr/>
        </p:nvSpPr>
        <p:spPr>
          <a:xfrm rot="10800000">
            <a:off x="7303660" y="1535720"/>
            <a:ext cx="274042" cy="3996267"/>
          </a:xfrm>
          <a:custGeom>
            <a:rect b="b" l="l" r="r" t="t"/>
            <a:pathLst>
              <a:path extrusionOk="0" h="3996267" w="418385">
                <a:moveTo>
                  <a:pt x="339363" y="0"/>
                </a:moveTo>
                <a:cubicBezTo>
                  <a:pt x="163444" y="626534"/>
                  <a:pt x="-12474" y="1253068"/>
                  <a:pt x="696" y="1919112"/>
                </a:cubicBezTo>
                <a:cubicBezTo>
                  <a:pt x="13866" y="2585156"/>
                  <a:pt x="418385" y="3996267"/>
                  <a:pt x="418385" y="3996267"/>
                </a:cubicBezTo>
                <a:lnTo>
                  <a:pt x="418385" y="3996267"/>
                </a:lnTo>
              </a:path>
            </a:pathLst>
          </a:custGeom>
          <a:noFill/>
          <a:ln cap="flat" cmpd="sng" w="38100">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
        <p:nvSpPr>
          <p:cNvPr id="521" name="Google Shape;521;p48"/>
          <p:cNvSpPr txBox="1"/>
          <p:nvPr/>
        </p:nvSpPr>
        <p:spPr>
          <a:xfrm rot="2194208">
            <a:off x="3886431" y="3274946"/>
            <a:ext cx="1078035" cy="352744"/>
          </a:xfrm>
          <a:prstGeom prst="rect">
            <a:avLst/>
          </a:prstGeom>
          <a:noFill/>
          <a:ln>
            <a:noFill/>
          </a:ln>
        </p:spPr>
        <p:txBody>
          <a:bodyPr anchorCtr="0" anchor="t" bIns="45700" lIns="91425" spcFirstLastPara="1" rIns="91425" wrap="square" tIns="45700">
            <a:noAutofit/>
          </a:bodyPr>
          <a:lstStyle/>
          <a:p>
            <a:pPr indent="0" lvl="0" marL="0" marR="0" rtl="0" algn="l">
              <a:lnSpc>
                <a:spcPct val="94000"/>
              </a:lnSpc>
              <a:spcBef>
                <a:spcPts val="0"/>
              </a:spcBef>
              <a:spcAft>
                <a:spcPts val="0"/>
              </a:spcAft>
              <a:buNone/>
            </a:pPr>
            <a:r>
              <a:rPr lang="en-GB" sz="1800">
                <a:solidFill>
                  <a:schemeClr val="dk2"/>
                </a:solidFill>
                <a:latin typeface="Arial"/>
                <a:ea typeface="Arial"/>
                <a:cs typeface="Arial"/>
                <a:sym typeface="Arial"/>
              </a:rPr>
              <a:t>Variance</a:t>
            </a:r>
            <a:endParaRPr/>
          </a:p>
        </p:txBody>
      </p:sp>
      <p:cxnSp>
        <p:nvCxnSpPr>
          <p:cNvPr id="522" name="Google Shape;522;p48"/>
          <p:cNvCxnSpPr>
            <a:endCxn id="521" idx="1"/>
          </p:cNvCxnSpPr>
          <p:nvPr/>
        </p:nvCxnSpPr>
        <p:spPr>
          <a:xfrm>
            <a:off x="1907548" y="1620268"/>
            <a:ext cx="2085000" cy="1509900"/>
          </a:xfrm>
          <a:prstGeom prst="straightConnector1">
            <a:avLst/>
          </a:prstGeom>
          <a:noFill/>
          <a:ln cap="flat" cmpd="sng" w="9525">
            <a:solidFill>
              <a:schemeClr val="accent1"/>
            </a:solidFill>
            <a:prstDash val="solid"/>
            <a:round/>
            <a:headEnd len="sm" w="sm" type="none"/>
            <a:tailEnd len="sm" w="sm" type="none"/>
          </a:ln>
        </p:spPr>
      </p:cxnSp>
      <p:cxnSp>
        <p:nvCxnSpPr>
          <p:cNvPr id="523" name="Google Shape;523;p48"/>
          <p:cNvCxnSpPr/>
          <p:nvPr/>
        </p:nvCxnSpPr>
        <p:spPr>
          <a:xfrm>
            <a:off x="4858383" y="3757916"/>
            <a:ext cx="2233800" cy="1675800"/>
          </a:xfrm>
          <a:prstGeom prst="straightConnector1">
            <a:avLst/>
          </a:prstGeom>
          <a:noFill/>
          <a:ln cap="flat" cmpd="sng" w="9525">
            <a:solidFill>
              <a:schemeClr val="accent1"/>
            </a:solidFill>
            <a:prstDash val="solid"/>
            <a:round/>
            <a:headEnd len="sm" w="sm" type="none"/>
            <a:tailEnd len="sm" w="sm" type="none"/>
          </a:ln>
        </p:spPr>
      </p:cxnSp>
      <p:sp>
        <p:nvSpPr>
          <p:cNvPr id="524" name="Google Shape;524;p48"/>
          <p:cNvSpPr/>
          <p:nvPr/>
        </p:nvSpPr>
        <p:spPr>
          <a:xfrm>
            <a:off x="683568" y="1398115"/>
            <a:ext cx="7128900" cy="510300"/>
          </a:xfrm>
          <a:prstGeom prst="ellipse">
            <a:avLst/>
          </a:prstGeom>
          <a:noFill/>
          <a:ln cap="flat" cmpd="sng" w="2857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2"/>
              </a:buClr>
              <a:buSzPts val="2800"/>
              <a:buFont typeface="Times New Roman"/>
              <a:buNone/>
            </a:pPr>
            <a:r>
              <a:t/>
            </a:r>
            <a:endParaRPr b="1" i="0" sz="2800" u="none" cap="none" strike="noStrike">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9" name="Shape 529"/>
        <p:cNvGrpSpPr/>
        <p:nvPr/>
      </p:nvGrpSpPr>
      <p:grpSpPr>
        <a:xfrm>
          <a:off x="0" y="0"/>
          <a:ext cx="0" cy="0"/>
          <a:chOff x="0" y="0"/>
          <a:chExt cx="0" cy="0"/>
        </a:xfrm>
      </p:grpSpPr>
      <p:sp>
        <p:nvSpPr>
          <p:cNvPr id="530" name="Google Shape;530;p49"/>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Data Assimilation</a:t>
            </a:r>
            <a:endParaRPr/>
          </a:p>
        </p:txBody>
      </p:sp>
      <p:sp>
        <p:nvSpPr>
          <p:cNvPr id="531" name="Google Shape;531;p49"/>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AENeAS aims to assimilate </a:t>
            </a:r>
            <a:r>
              <a:rPr b="1" lang="en-GB"/>
              <a:t>all </a:t>
            </a:r>
            <a:r>
              <a:rPr lang="en-GB"/>
              <a:t>available data which can provide information of the ionosphere or thermosphere in a rigorous, self-consistent way</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Currently assimilates:</a:t>
            </a:r>
            <a:endParaRPr/>
          </a:p>
          <a:p>
            <a:pPr indent="-342900" lvl="1" marL="914400" rtl="0" algn="l">
              <a:spcBef>
                <a:spcPts val="0"/>
              </a:spcBef>
              <a:spcAft>
                <a:spcPts val="0"/>
              </a:spcAft>
              <a:buSzPts val="1800"/>
              <a:buChar char="•"/>
            </a:pPr>
            <a:r>
              <a:rPr lang="en-GB"/>
              <a:t>Total Electron Content (TEC)</a:t>
            </a:r>
            <a:endParaRPr/>
          </a:p>
          <a:p>
            <a:pPr indent="-342900" lvl="2" marL="1371600" rtl="0" algn="l">
              <a:spcBef>
                <a:spcPts val="0"/>
              </a:spcBef>
              <a:spcAft>
                <a:spcPts val="0"/>
              </a:spcAft>
              <a:buSzPts val="1800"/>
              <a:buChar char="•"/>
            </a:pPr>
            <a:r>
              <a:rPr lang="en-GB"/>
              <a:t>From GNSS satellites (slant)</a:t>
            </a:r>
            <a:endParaRPr/>
          </a:p>
          <a:p>
            <a:pPr indent="-342900" lvl="2" marL="1371600" rtl="0" algn="l">
              <a:spcBef>
                <a:spcPts val="0"/>
              </a:spcBef>
              <a:spcAft>
                <a:spcPts val="0"/>
              </a:spcAft>
              <a:buSzPts val="1800"/>
              <a:buChar char="•"/>
            </a:pPr>
            <a:r>
              <a:rPr lang="en-GB"/>
              <a:t>From altimeter satellites (vertical)</a:t>
            </a:r>
            <a:endParaRPr/>
          </a:p>
          <a:p>
            <a:pPr indent="-342900" lvl="2" marL="1371600" rtl="0" algn="l">
              <a:spcBef>
                <a:spcPts val="0"/>
              </a:spcBef>
              <a:spcAft>
                <a:spcPts val="0"/>
              </a:spcAft>
              <a:buSzPts val="1800"/>
              <a:buChar char="•"/>
            </a:pPr>
            <a:r>
              <a:rPr lang="en-GB"/>
              <a:t>From radio occultation satellites (slant)</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Assimilation of vertical profiles from ionosondes (true heights) expected August 2019</a:t>
            </a:r>
            <a:endParaRPr/>
          </a:p>
          <a:p>
            <a:pPr indent="0" lvl="0" marL="0" marR="0" rtl="0" algn="l">
              <a:lnSpc>
                <a:spcPct val="100000"/>
              </a:lnSpc>
              <a:spcBef>
                <a:spcPts val="36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2"/>
          <p:cNvSpPr txBox="1"/>
          <p:nvPr>
            <p:ph type="title"/>
          </p:nvPr>
        </p:nvSpPr>
        <p:spPr>
          <a:xfrm>
            <a:off x="395536" y="2060848"/>
            <a:ext cx="8208900" cy="11523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GB"/>
              <a:t>MIE5 WP1 - Project Management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pic>
        <p:nvPicPr>
          <p:cNvPr id="537" name="Google Shape;537;p50"/>
          <p:cNvPicPr preferRelativeResize="0"/>
          <p:nvPr/>
        </p:nvPicPr>
        <p:blipFill rotWithShape="1">
          <a:blip r:embed="rId3">
            <a:alphaModFix/>
          </a:blip>
          <a:srcRect b="24808" l="11695" r="8743" t="8556"/>
          <a:stretch/>
        </p:blipFill>
        <p:spPr>
          <a:xfrm>
            <a:off x="4572000" y="660600"/>
            <a:ext cx="4415760" cy="2773750"/>
          </a:xfrm>
          <a:prstGeom prst="rect">
            <a:avLst/>
          </a:prstGeom>
          <a:noFill/>
          <a:ln>
            <a:noFill/>
          </a:ln>
        </p:spPr>
      </p:pic>
      <p:pic>
        <p:nvPicPr>
          <p:cNvPr id="538" name="Google Shape;538;p50"/>
          <p:cNvPicPr preferRelativeResize="0"/>
          <p:nvPr/>
        </p:nvPicPr>
        <p:blipFill rotWithShape="1">
          <a:blip r:embed="rId4">
            <a:alphaModFix/>
          </a:blip>
          <a:srcRect b="26698" l="15419" r="13192" t="5228"/>
          <a:stretch/>
        </p:blipFill>
        <p:spPr>
          <a:xfrm>
            <a:off x="0" y="633900"/>
            <a:ext cx="4405226" cy="2800449"/>
          </a:xfrm>
          <a:prstGeom prst="rect">
            <a:avLst/>
          </a:prstGeom>
          <a:noFill/>
          <a:ln>
            <a:noFill/>
          </a:ln>
        </p:spPr>
      </p:pic>
      <p:pic>
        <p:nvPicPr>
          <p:cNvPr id="539" name="Google Shape;539;p50"/>
          <p:cNvPicPr preferRelativeResize="0"/>
          <p:nvPr/>
        </p:nvPicPr>
        <p:blipFill rotWithShape="1">
          <a:blip r:embed="rId5">
            <a:alphaModFix/>
          </a:blip>
          <a:srcRect b="0" l="14781" r="11308" t="82390"/>
          <a:stretch/>
        </p:blipFill>
        <p:spPr>
          <a:xfrm>
            <a:off x="4433999" y="6117350"/>
            <a:ext cx="4691749" cy="745254"/>
          </a:xfrm>
          <a:prstGeom prst="rect">
            <a:avLst/>
          </a:prstGeom>
          <a:noFill/>
          <a:ln>
            <a:noFill/>
          </a:ln>
        </p:spPr>
      </p:pic>
      <p:pic>
        <p:nvPicPr>
          <p:cNvPr id="540" name="Google Shape;540;p50"/>
          <p:cNvPicPr preferRelativeResize="0"/>
          <p:nvPr/>
        </p:nvPicPr>
        <p:blipFill rotWithShape="1">
          <a:blip r:embed="rId6">
            <a:alphaModFix/>
          </a:blip>
          <a:srcRect b="25006" l="11831" r="8923" t="8468"/>
          <a:stretch/>
        </p:blipFill>
        <p:spPr>
          <a:xfrm>
            <a:off x="2226638" y="3393025"/>
            <a:ext cx="4405214" cy="2773750"/>
          </a:xfrm>
          <a:prstGeom prst="rect">
            <a:avLst/>
          </a:prstGeom>
          <a:noFill/>
          <a:ln>
            <a:noFill/>
          </a:ln>
        </p:spPr>
      </p:pic>
      <p:sp>
        <p:nvSpPr>
          <p:cNvPr id="541" name="Google Shape;541;p50"/>
          <p:cNvSpPr txBox="1"/>
          <p:nvPr/>
        </p:nvSpPr>
        <p:spPr>
          <a:xfrm>
            <a:off x="188050" y="59150"/>
            <a:ext cx="8662200" cy="44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Example TEC map output from June 6th, 2017 at 1230. Output compares AENeAS with its background (TIE-GCM+NeQuick) and from IGS.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6" name="Shape 546"/>
        <p:cNvGrpSpPr/>
        <p:nvPr/>
      </p:nvGrpSpPr>
      <p:grpSpPr>
        <a:xfrm>
          <a:off x="0" y="0"/>
          <a:ext cx="0" cy="0"/>
          <a:chOff x="0" y="0"/>
          <a:chExt cx="0" cy="0"/>
        </a:xfrm>
      </p:grpSpPr>
      <p:pic>
        <p:nvPicPr>
          <p:cNvPr id="547" name="Google Shape;547;p51"/>
          <p:cNvPicPr preferRelativeResize="0"/>
          <p:nvPr/>
        </p:nvPicPr>
        <p:blipFill rotWithShape="1">
          <a:blip r:embed="rId3">
            <a:alphaModFix/>
          </a:blip>
          <a:srcRect b="0" l="2563" r="8118" t="10410"/>
          <a:stretch/>
        </p:blipFill>
        <p:spPr>
          <a:xfrm>
            <a:off x="2310800" y="794698"/>
            <a:ext cx="6833203" cy="5140678"/>
          </a:xfrm>
          <a:prstGeom prst="rect">
            <a:avLst/>
          </a:prstGeom>
          <a:noFill/>
          <a:ln>
            <a:noFill/>
          </a:ln>
        </p:spPr>
      </p:pic>
      <p:sp>
        <p:nvSpPr>
          <p:cNvPr id="548" name="Google Shape;548;p51"/>
          <p:cNvSpPr txBox="1"/>
          <p:nvPr/>
        </p:nvSpPr>
        <p:spPr>
          <a:xfrm>
            <a:off x="-93625" y="1229125"/>
            <a:ext cx="2185800" cy="4583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GB"/>
              <a:t>Vertical profiles of each ensemble member from AENeAS (red) compared with the profiles from NeQuick (yellow) and TIE-GCM (blue).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GB"/>
              <a:t>Observation data from an ionosonde (Dourbes) shown in black [AENeAS has not assimilated the ionosonde]</a:t>
            </a:r>
            <a:endParaRPr/>
          </a:p>
        </p:txBody>
      </p:sp>
      <p:sp>
        <p:nvSpPr>
          <p:cNvPr id="549" name="Google Shape;549;p51"/>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Vertical Profiles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52"/>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Nowcast Benchmark Results</a:t>
            </a:r>
            <a:endParaRPr/>
          </a:p>
        </p:txBody>
      </p:sp>
      <p:sp>
        <p:nvSpPr>
          <p:cNvPr id="556" name="Google Shape;556;p52"/>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AENeAS nowcasts have been benchmarked by comparing it with its background model and IGS TEC values compared to a non-assimilated GNSS station (REDU)</a:t>
            </a:r>
            <a:endParaRPr/>
          </a:p>
          <a:p>
            <a:pPr indent="-342900" lvl="1" marL="914400" rtl="0" algn="l">
              <a:spcBef>
                <a:spcPts val="0"/>
              </a:spcBef>
              <a:spcAft>
                <a:spcPts val="0"/>
              </a:spcAft>
              <a:buSzPts val="1800"/>
              <a:buChar char="•"/>
            </a:pPr>
            <a:r>
              <a:rPr lang="en-GB"/>
              <a:t>The IGS TEC maps use REDU in their analysis</a:t>
            </a:r>
            <a:endParaRPr/>
          </a:p>
          <a:p>
            <a:pPr indent="-342900" lvl="1" marL="914400" rtl="0" algn="l">
              <a:spcBef>
                <a:spcPts val="0"/>
              </a:spcBef>
              <a:spcAft>
                <a:spcPts val="0"/>
              </a:spcAft>
              <a:buSzPts val="1800"/>
              <a:buChar char="•"/>
            </a:pPr>
            <a:r>
              <a:rPr lang="en-GB"/>
              <a:t>AENeAS results are calculated using the mean of the ensemble</a:t>
            </a:r>
            <a:endParaRPr/>
          </a:p>
          <a:p>
            <a:pPr indent="-342900" lvl="0" marL="457200" rtl="0" algn="l">
              <a:spcBef>
                <a:spcPts val="0"/>
              </a:spcBef>
              <a:spcAft>
                <a:spcPts val="0"/>
              </a:spcAft>
              <a:buSzPts val="1800"/>
              <a:buChar char="•"/>
            </a:pPr>
            <a:r>
              <a:rPr lang="en-GB"/>
              <a:t>Comparison from June 4th - 7th 2017</a:t>
            </a:r>
            <a:endParaRPr/>
          </a:p>
          <a:p>
            <a:pPr indent="-342900" lvl="1" marL="914400" rtl="0" algn="l">
              <a:spcBef>
                <a:spcPts val="0"/>
              </a:spcBef>
              <a:spcAft>
                <a:spcPts val="0"/>
              </a:spcAft>
              <a:buSzPts val="1800"/>
              <a:buChar char="•"/>
            </a:pPr>
            <a:r>
              <a:rPr lang="en-GB"/>
              <a:t>Results over entire test period using TEC values calculated every 30s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graphicFrame>
        <p:nvGraphicFramePr>
          <p:cNvPr id="557" name="Google Shape;557;p52"/>
          <p:cNvGraphicFramePr/>
          <p:nvPr/>
        </p:nvGraphicFramePr>
        <p:xfrm>
          <a:off x="834900" y="3640475"/>
          <a:ext cx="3000000" cy="3000000"/>
        </p:xfrm>
        <a:graphic>
          <a:graphicData uri="http://schemas.openxmlformats.org/drawingml/2006/table">
            <a:tbl>
              <a:tblPr>
                <a:noFill/>
                <a:tableStyleId>{335F9484-67C2-470F-9F82-D87027F4800F}</a:tableStyleId>
              </a:tblPr>
              <a:tblGrid>
                <a:gridCol w="1809750"/>
                <a:gridCol w="1809750"/>
                <a:gridCol w="1809750"/>
                <a:gridCol w="1809750"/>
              </a:tblGrid>
              <a:tr h="381000">
                <a:tc>
                  <a:txBody>
                    <a:bodyPr/>
                    <a:lstStyle/>
                    <a:p>
                      <a:pPr indent="0" lvl="0" marL="0" rtl="0" algn="l">
                        <a:spcBef>
                          <a:spcPts val="0"/>
                        </a:spcBef>
                        <a:spcAft>
                          <a:spcPts val="0"/>
                        </a:spcAft>
                        <a:buNone/>
                      </a:pPr>
                      <a:r>
                        <a:rPr b="1" lang="en-GB"/>
                        <a:t>Models</a:t>
                      </a:r>
                      <a:endParaRPr b="1"/>
                    </a:p>
                  </a:txBody>
                  <a:tcPr marT="91425" marB="91425" marR="91425" marL="91425"/>
                </a:tc>
                <a:tc>
                  <a:txBody>
                    <a:bodyPr/>
                    <a:lstStyle/>
                    <a:p>
                      <a:pPr indent="0" lvl="0" marL="0" rtl="0" algn="l">
                        <a:spcBef>
                          <a:spcPts val="0"/>
                        </a:spcBef>
                        <a:spcAft>
                          <a:spcPts val="0"/>
                        </a:spcAft>
                        <a:buNone/>
                      </a:pPr>
                      <a:r>
                        <a:rPr b="1" lang="en-GB"/>
                        <a:t>Error Mean (TECU)</a:t>
                      </a:r>
                      <a:endParaRPr b="1"/>
                    </a:p>
                  </a:txBody>
                  <a:tcPr marT="91425" marB="91425" marR="91425" marL="91425"/>
                </a:tc>
                <a:tc>
                  <a:txBody>
                    <a:bodyPr/>
                    <a:lstStyle/>
                    <a:p>
                      <a:pPr indent="0" lvl="0" marL="0" rtl="0" algn="l">
                        <a:spcBef>
                          <a:spcPts val="0"/>
                        </a:spcBef>
                        <a:spcAft>
                          <a:spcPts val="0"/>
                        </a:spcAft>
                        <a:buNone/>
                      </a:pPr>
                      <a:r>
                        <a:rPr b="1" lang="en-GB"/>
                        <a:t>Error Standard Deviation (TECU)</a:t>
                      </a:r>
                      <a:endParaRPr b="1"/>
                    </a:p>
                  </a:txBody>
                  <a:tcPr marT="91425" marB="91425" marR="91425" marL="91425"/>
                </a:tc>
                <a:tc>
                  <a:txBody>
                    <a:bodyPr/>
                    <a:lstStyle/>
                    <a:p>
                      <a:pPr indent="0" lvl="0" marL="0" rtl="0" algn="l">
                        <a:spcBef>
                          <a:spcPts val="0"/>
                        </a:spcBef>
                        <a:spcAft>
                          <a:spcPts val="0"/>
                        </a:spcAft>
                        <a:buNone/>
                      </a:pPr>
                      <a:r>
                        <a:rPr b="1" lang="en-GB"/>
                        <a:t>Root Mean Square Error</a:t>
                      </a:r>
                      <a:endParaRPr b="1"/>
                    </a:p>
                  </a:txBody>
                  <a:tcPr marT="91425" marB="91425" marR="91425" marL="91425"/>
                </a:tc>
              </a:tr>
              <a:tr h="381000">
                <a:tc>
                  <a:txBody>
                    <a:bodyPr/>
                    <a:lstStyle/>
                    <a:p>
                      <a:pPr indent="0" lvl="0" marL="0" rtl="0" algn="l">
                        <a:spcBef>
                          <a:spcPts val="0"/>
                        </a:spcBef>
                        <a:spcAft>
                          <a:spcPts val="0"/>
                        </a:spcAft>
                        <a:buNone/>
                      </a:pPr>
                      <a:r>
                        <a:rPr lang="en-GB"/>
                        <a:t>NeQuick</a:t>
                      </a:r>
                      <a:endParaRPr/>
                    </a:p>
                  </a:txBody>
                  <a:tcPr marT="91425" marB="91425" marR="91425" marL="91425"/>
                </a:tc>
                <a:tc>
                  <a:txBody>
                    <a:bodyPr/>
                    <a:lstStyle/>
                    <a:p>
                      <a:pPr indent="0" lvl="0" marL="0" rtl="0" algn="l">
                        <a:spcBef>
                          <a:spcPts val="0"/>
                        </a:spcBef>
                        <a:spcAft>
                          <a:spcPts val="0"/>
                        </a:spcAft>
                        <a:buNone/>
                      </a:pPr>
                      <a:r>
                        <a:rPr lang="en-GB"/>
                        <a:t>-5.3</a:t>
                      </a:r>
                      <a:endParaRPr/>
                    </a:p>
                  </a:txBody>
                  <a:tcPr marT="91425" marB="91425" marR="91425" marL="91425"/>
                </a:tc>
                <a:tc>
                  <a:txBody>
                    <a:bodyPr/>
                    <a:lstStyle/>
                    <a:p>
                      <a:pPr indent="0" lvl="0" marL="0" rtl="0" algn="l">
                        <a:spcBef>
                          <a:spcPts val="0"/>
                        </a:spcBef>
                        <a:spcAft>
                          <a:spcPts val="0"/>
                        </a:spcAft>
                        <a:buNone/>
                      </a:pPr>
                      <a:r>
                        <a:rPr lang="en-GB"/>
                        <a:t>1.6</a:t>
                      </a:r>
                      <a:endParaRPr/>
                    </a:p>
                  </a:txBody>
                  <a:tcPr marT="91425" marB="91425" marR="91425" marL="91425"/>
                </a:tc>
                <a:tc>
                  <a:txBody>
                    <a:bodyPr/>
                    <a:lstStyle/>
                    <a:p>
                      <a:pPr indent="0" lvl="0" marL="0" rtl="0" algn="l">
                        <a:spcBef>
                          <a:spcPts val="0"/>
                        </a:spcBef>
                        <a:spcAft>
                          <a:spcPts val="0"/>
                        </a:spcAft>
                        <a:buNone/>
                      </a:pPr>
                      <a:r>
                        <a:rPr lang="en-GB"/>
                        <a:t>5.5</a:t>
                      </a:r>
                      <a:endParaRPr/>
                    </a:p>
                  </a:txBody>
                  <a:tcPr marT="91425" marB="91425" marR="91425" marL="91425"/>
                </a:tc>
              </a:tr>
              <a:tr h="381000">
                <a:tc>
                  <a:txBody>
                    <a:bodyPr/>
                    <a:lstStyle/>
                    <a:p>
                      <a:pPr indent="0" lvl="0" marL="0" rtl="0" algn="l">
                        <a:spcBef>
                          <a:spcPts val="0"/>
                        </a:spcBef>
                        <a:spcAft>
                          <a:spcPts val="0"/>
                        </a:spcAft>
                        <a:buNone/>
                      </a:pPr>
                      <a:r>
                        <a:rPr lang="en-GB"/>
                        <a:t>TIE-GCM+</a:t>
                      </a:r>
                      <a:endParaRPr/>
                    </a:p>
                  </a:txBody>
                  <a:tcPr marT="91425" marB="91425" marR="91425" marL="91425"/>
                </a:tc>
                <a:tc>
                  <a:txBody>
                    <a:bodyPr/>
                    <a:lstStyle/>
                    <a:p>
                      <a:pPr indent="0" lvl="0" marL="0" rtl="0" algn="l">
                        <a:spcBef>
                          <a:spcPts val="0"/>
                        </a:spcBef>
                        <a:spcAft>
                          <a:spcPts val="0"/>
                        </a:spcAft>
                        <a:buNone/>
                      </a:pPr>
                      <a:r>
                        <a:rPr lang="en-GB"/>
                        <a:t>-6.1</a:t>
                      </a:r>
                      <a:endParaRPr/>
                    </a:p>
                  </a:txBody>
                  <a:tcPr marT="91425" marB="91425" marR="91425" marL="91425">
                    <a:solidFill>
                      <a:srgbClr val="FF0000"/>
                    </a:solidFill>
                  </a:tcPr>
                </a:tc>
                <a:tc>
                  <a:txBody>
                    <a:bodyPr/>
                    <a:lstStyle/>
                    <a:p>
                      <a:pPr indent="0" lvl="0" marL="0" rtl="0" algn="l">
                        <a:spcBef>
                          <a:spcPts val="0"/>
                        </a:spcBef>
                        <a:spcAft>
                          <a:spcPts val="0"/>
                        </a:spcAft>
                        <a:buNone/>
                      </a:pPr>
                      <a:r>
                        <a:rPr lang="en-GB"/>
                        <a:t>2.9</a:t>
                      </a:r>
                      <a:endParaRPr/>
                    </a:p>
                  </a:txBody>
                  <a:tcPr marT="91425" marB="91425" marR="91425" marL="91425"/>
                </a:tc>
                <a:tc>
                  <a:txBody>
                    <a:bodyPr/>
                    <a:lstStyle/>
                    <a:p>
                      <a:pPr indent="0" lvl="0" marL="0" rtl="0" algn="l">
                        <a:spcBef>
                          <a:spcPts val="0"/>
                        </a:spcBef>
                        <a:spcAft>
                          <a:spcPts val="0"/>
                        </a:spcAft>
                        <a:buNone/>
                      </a:pPr>
                      <a:r>
                        <a:rPr lang="en-GB"/>
                        <a:t>6.8</a:t>
                      </a:r>
                      <a:endParaRPr/>
                    </a:p>
                  </a:txBody>
                  <a:tcPr marT="91425" marB="91425" marR="91425" marL="91425">
                    <a:solidFill>
                      <a:srgbClr val="FF0000"/>
                    </a:solidFill>
                  </a:tcPr>
                </a:tc>
              </a:tr>
              <a:tr h="381000">
                <a:tc>
                  <a:txBody>
                    <a:bodyPr/>
                    <a:lstStyle/>
                    <a:p>
                      <a:pPr indent="0" lvl="0" marL="0" rtl="0" algn="l">
                        <a:spcBef>
                          <a:spcPts val="0"/>
                        </a:spcBef>
                        <a:spcAft>
                          <a:spcPts val="0"/>
                        </a:spcAft>
                        <a:buNone/>
                      </a:pPr>
                      <a:r>
                        <a:rPr lang="en-GB"/>
                        <a:t>IGSG</a:t>
                      </a:r>
                      <a:endParaRPr/>
                    </a:p>
                  </a:txBody>
                  <a:tcPr marT="91425" marB="91425" marR="91425" marL="91425"/>
                </a:tc>
                <a:tc>
                  <a:txBody>
                    <a:bodyPr/>
                    <a:lstStyle/>
                    <a:p>
                      <a:pPr indent="0" lvl="0" marL="0" rtl="0" algn="l">
                        <a:spcBef>
                          <a:spcPts val="0"/>
                        </a:spcBef>
                        <a:spcAft>
                          <a:spcPts val="0"/>
                        </a:spcAft>
                        <a:buNone/>
                      </a:pPr>
                      <a:r>
                        <a:rPr lang="en-GB"/>
                        <a:t>-0.6</a:t>
                      </a:r>
                      <a:endParaRPr/>
                    </a:p>
                  </a:txBody>
                  <a:tcPr marT="91425" marB="91425" marR="91425" marL="91425">
                    <a:solidFill>
                      <a:srgbClr val="00FF00"/>
                    </a:solidFill>
                  </a:tcPr>
                </a:tc>
                <a:tc>
                  <a:txBody>
                    <a:bodyPr/>
                    <a:lstStyle/>
                    <a:p>
                      <a:pPr indent="0" lvl="0" marL="0" rtl="0" algn="l">
                        <a:spcBef>
                          <a:spcPts val="0"/>
                        </a:spcBef>
                        <a:spcAft>
                          <a:spcPts val="0"/>
                        </a:spcAft>
                        <a:buNone/>
                      </a:pPr>
                      <a:r>
                        <a:rPr lang="en-GB"/>
                        <a:t>4.3</a:t>
                      </a:r>
                      <a:endParaRPr/>
                    </a:p>
                  </a:txBody>
                  <a:tcPr marT="91425" marB="91425" marR="91425" marL="91425">
                    <a:solidFill>
                      <a:srgbClr val="FF0000"/>
                    </a:solidFill>
                  </a:tcPr>
                </a:tc>
                <a:tc>
                  <a:txBody>
                    <a:bodyPr/>
                    <a:lstStyle/>
                    <a:p>
                      <a:pPr indent="0" lvl="0" marL="0" rtl="0" algn="l">
                        <a:spcBef>
                          <a:spcPts val="0"/>
                        </a:spcBef>
                        <a:spcAft>
                          <a:spcPts val="0"/>
                        </a:spcAft>
                        <a:buNone/>
                      </a:pPr>
                      <a:r>
                        <a:rPr lang="en-GB"/>
                        <a:t>4.3</a:t>
                      </a:r>
                      <a:endParaRPr/>
                    </a:p>
                  </a:txBody>
                  <a:tcPr marT="91425" marB="91425" marR="91425" marL="91425"/>
                </a:tc>
              </a:tr>
              <a:tr h="381000">
                <a:tc>
                  <a:txBody>
                    <a:bodyPr/>
                    <a:lstStyle/>
                    <a:p>
                      <a:pPr indent="0" lvl="0" marL="0" rtl="0" algn="l">
                        <a:spcBef>
                          <a:spcPts val="0"/>
                        </a:spcBef>
                        <a:spcAft>
                          <a:spcPts val="0"/>
                        </a:spcAft>
                        <a:buNone/>
                      </a:pPr>
                      <a:r>
                        <a:rPr lang="en-GB"/>
                        <a:t>AENeAS</a:t>
                      </a:r>
                      <a:endParaRPr/>
                    </a:p>
                  </a:txBody>
                  <a:tcPr marT="91425" marB="91425" marR="91425" marL="91425"/>
                </a:tc>
                <a:tc>
                  <a:txBody>
                    <a:bodyPr/>
                    <a:lstStyle/>
                    <a:p>
                      <a:pPr indent="0" lvl="0" marL="0" rtl="0" algn="l">
                        <a:spcBef>
                          <a:spcPts val="0"/>
                        </a:spcBef>
                        <a:spcAft>
                          <a:spcPts val="0"/>
                        </a:spcAft>
                        <a:buNone/>
                      </a:pPr>
                      <a:r>
                        <a:rPr lang="en-GB"/>
                        <a:t>-1.9</a:t>
                      </a:r>
                      <a:endParaRPr/>
                    </a:p>
                  </a:txBody>
                  <a:tcPr marT="91425" marB="91425" marR="91425" marL="91425"/>
                </a:tc>
                <a:tc>
                  <a:txBody>
                    <a:bodyPr/>
                    <a:lstStyle/>
                    <a:p>
                      <a:pPr indent="0" lvl="0" marL="0" rtl="0" algn="l">
                        <a:spcBef>
                          <a:spcPts val="0"/>
                        </a:spcBef>
                        <a:spcAft>
                          <a:spcPts val="0"/>
                        </a:spcAft>
                        <a:buNone/>
                      </a:pPr>
                      <a:r>
                        <a:rPr lang="en-GB"/>
                        <a:t>0.8</a:t>
                      </a:r>
                      <a:endParaRPr/>
                    </a:p>
                  </a:txBody>
                  <a:tcPr marT="91425" marB="91425" marR="91425" marL="91425">
                    <a:solidFill>
                      <a:srgbClr val="00FF00"/>
                    </a:solidFill>
                  </a:tcPr>
                </a:tc>
                <a:tc>
                  <a:txBody>
                    <a:bodyPr/>
                    <a:lstStyle/>
                    <a:p>
                      <a:pPr indent="0" lvl="0" marL="0" rtl="0" algn="l">
                        <a:spcBef>
                          <a:spcPts val="0"/>
                        </a:spcBef>
                        <a:spcAft>
                          <a:spcPts val="0"/>
                        </a:spcAft>
                        <a:buNone/>
                      </a:pPr>
                      <a:r>
                        <a:rPr lang="en-GB"/>
                        <a:t>2.1</a:t>
                      </a:r>
                      <a:endParaRPr/>
                    </a:p>
                  </a:txBody>
                  <a:tcPr marT="91425" marB="91425" marR="91425" marL="91425">
                    <a:solidFill>
                      <a:srgbClr val="00FF00"/>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Google Shape;563;p53"/>
          <p:cNvSpPr txBox="1"/>
          <p:nvPr>
            <p:ph type="title"/>
          </p:nvPr>
        </p:nvSpPr>
        <p:spPr>
          <a:xfrm>
            <a:off x="395536" y="2060848"/>
            <a:ext cx="8208900" cy="11523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GB"/>
              <a:t>MIE5 </a:t>
            </a:r>
            <a:r>
              <a:rPr lang="en-GB"/>
              <a:t>WP2 - AENeAS Development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8" name="Shape 568"/>
        <p:cNvGrpSpPr/>
        <p:nvPr/>
      </p:nvGrpSpPr>
      <p:grpSpPr>
        <a:xfrm>
          <a:off x="0" y="0"/>
          <a:ext cx="0" cy="0"/>
          <a:chOff x="0" y="0"/>
          <a:chExt cx="0" cy="0"/>
        </a:xfrm>
      </p:grpSpPr>
      <p:sp>
        <p:nvSpPr>
          <p:cNvPr id="569" name="Google Shape;569;p54"/>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WP2 Aims</a:t>
            </a:r>
            <a:endParaRPr/>
          </a:p>
        </p:txBody>
      </p:sp>
      <p:sp>
        <p:nvSpPr>
          <p:cNvPr id="570" name="Google Shape;570;p54"/>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b="1" lang="en-GB"/>
              <a:t>WP2.1: </a:t>
            </a:r>
            <a:r>
              <a:rPr b="1" lang="en-GB"/>
              <a:t>Development plan</a:t>
            </a:r>
            <a:r>
              <a:rPr lang="en-GB"/>
              <a:t>. An AENeAS development plan will be established in cooperation with QinetiQ and DSTL. This will define the technical, software and testing plans</a:t>
            </a:r>
            <a:endParaRPr/>
          </a:p>
          <a:p>
            <a:pPr indent="-342900" lvl="0" marL="457200" rtl="0" algn="l">
              <a:spcBef>
                <a:spcPts val="0"/>
              </a:spcBef>
              <a:spcAft>
                <a:spcPts val="0"/>
              </a:spcAft>
              <a:buSzPts val="1800"/>
              <a:buChar char="•"/>
            </a:pPr>
            <a:r>
              <a:rPr b="1" lang="en-GB"/>
              <a:t>WP2.2: Technical documentation</a:t>
            </a:r>
            <a:r>
              <a:rPr lang="en-GB"/>
              <a:t>. Technical documents describing the AENeAS file i/o, system architecture, and validation results will be produced.</a:t>
            </a:r>
            <a:endParaRPr/>
          </a:p>
          <a:p>
            <a:pPr indent="-342900" lvl="0" marL="457200" rtl="0" algn="l">
              <a:spcBef>
                <a:spcPts val="0"/>
              </a:spcBef>
              <a:spcAft>
                <a:spcPts val="0"/>
              </a:spcAft>
              <a:buSzPts val="1800"/>
              <a:buChar char="•"/>
            </a:pPr>
            <a:r>
              <a:rPr b="1" lang="en-GB"/>
              <a:t>WP2.3: Test and Validation</a:t>
            </a:r>
            <a:r>
              <a:rPr lang="en-GB"/>
              <a:t>. AENeAS will be tested against the scenario defined in WP2.1. </a:t>
            </a:r>
            <a:endParaRPr/>
          </a:p>
          <a:p>
            <a:pPr indent="-342900" lvl="0" marL="457200" rtl="0" algn="l">
              <a:spcBef>
                <a:spcPts val="0"/>
              </a:spcBef>
              <a:spcAft>
                <a:spcPts val="0"/>
              </a:spcAft>
              <a:buSzPts val="1800"/>
              <a:buChar char="•"/>
            </a:pPr>
            <a:r>
              <a:rPr b="1" lang="en-GB"/>
              <a:t>WP2.4: Operating environment</a:t>
            </a:r>
            <a:r>
              <a:rPr lang="en-GB"/>
              <a:t>. The stability of AENeAS on a dedicated modern server (GFE) will be investigated and the code modified to meet the specified stability requirement. The use of software watchdogs and the potential to fast restart the model will be investigated. A full installation guide will be developed.</a:t>
            </a:r>
            <a:endParaRPr/>
          </a:p>
          <a:p>
            <a:pPr indent="-342900" lvl="0" marL="457200" rtl="0" algn="l">
              <a:spcBef>
                <a:spcPts val="0"/>
              </a:spcBef>
              <a:spcAft>
                <a:spcPts val="0"/>
              </a:spcAft>
              <a:buSzPts val="1800"/>
              <a:buChar char="•"/>
            </a:pPr>
            <a:r>
              <a:rPr b="1" lang="en-GB"/>
              <a:t>WP2.5: Model development</a:t>
            </a:r>
            <a:r>
              <a:rPr lang="en-GB"/>
              <a:t>. AENeAS will be developed in line with the development plan. This will include integration with the QinetiQ GNSS processing software and the development of one new observation operator.</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5" name="Shape 575"/>
        <p:cNvGrpSpPr/>
        <p:nvPr/>
      </p:nvGrpSpPr>
      <p:grpSpPr>
        <a:xfrm>
          <a:off x="0" y="0"/>
          <a:ext cx="0" cy="0"/>
          <a:chOff x="0" y="0"/>
          <a:chExt cx="0" cy="0"/>
        </a:xfrm>
      </p:grpSpPr>
      <p:sp>
        <p:nvSpPr>
          <p:cNvPr id="576" name="Google Shape;576;p55"/>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WP2.1 - Development Plan</a:t>
            </a:r>
            <a:endParaRPr/>
          </a:p>
        </p:txBody>
      </p:sp>
      <p:sp>
        <p:nvSpPr>
          <p:cNvPr id="577" name="Google Shape;577;p55"/>
          <p:cNvSpPr txBox="1"/>
          <p:nvPr>
            <p:ph idx="1" type="body"/>
          </p:nvPr>
        </p:nvSpPr>
        <p:spPr>
          <a:xfrm>
            <a:off x="323561" y="115750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Development plan submitted to QQ 15th Jan</a:t>
            </a:r>
            <a:endParaRPr/>
          </a:p>
          <a:p>
            <a:pPr indent="-342900" lvl="1" marL="914400" rtl="0" algn="l">
              <a:spcBef>
                <a:spcPts val="0"/>
              </a:spcBef>
              <a:spcAft>
                <a:spcPts val="0"/>
              </a:spcAft>
              <a:buSzPts val="1800"/>
              <a:buChar char="•"/>
            </a:pPr>
            <a:r>
              <a:rPr lang="en-GB"/>
              <a:t> Revised versions sent 21st Jan and 3rd May</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Provides a roadmap for future AENeAS development</a:t>
            </a:r>
            <a:endParaRPr/>
          </a:p>
          <a:p>
            <a:pPr indent="-342900" lvl="1" marL="914400" rtl="0" algn="l">
              <a:spcBef>
                <a:spcPts val="0"/>
              </a:spcBef>
              <a:spcAft>
                <a:spcPts val="0"/>
              </a:spcAft>
              <a:buSzPts val="1800"/>
              <a:buChar char="•"/>
            </a:pPr>
            <a:r>
              <a:rPr lang="en-GB"/>
              <a:t>Covers funded and unfunded tasks</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Lays out future research ideas</a:t>
            </a:r>
            <a:endParaRPr/>
          </a:p>
          <a:p>
            <a:pPr indent="-342900" lvl="1" marL="914400" rtl="0" algn="l">
              <a:spcBef>
                <a:spcPts val="0"/>
              </a:spcBef>
              <a:spcAft>
                <a:spcPts val="0"/>
              </a:spcAft>
              <a:buSzPts val="1800"/>
              <a:buChar char="•"/>
            </a:pPr>
            <a:r>
              <a:rPr lang="en-GB"/>
              <a:t>With ROM costs</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Plan also describes 5 test scenarios</a:t>
            </a:r>
            <a:endParaRPr/>
          </a:p>
          <a:p>
            <a:pPr indent="-342900" lvl="1" marL="914400" rtl="0" algn="l">
              <a:spcBef>
                <a:spcPts val="0"/>
              </a:spcBef>
              <a:spcAft>
                <a:spcPts val="0"/>
              </a:spcAft>
              <a:buSzPts val="1800"/>
              <a:buChar char="•"/>
            </a:pPr>
            <a:r>
              <a:rPr lang="en-GB"/>
              <a:t>South Africa 2008 (MIE5)</a:t>
            </a:r>
            <a:endParaRPr/>
          </a:p>
          <a:p>
            <a:pPr indent="-342900" lvl="1" marL="914400" rtl="0" algn="l">
              <a:spcBef>
                <a:spcPts val="0"/>
              </a:spcBef>
              <a:spcAft>
                <a:spcPts val="0"/>
              </a:spcAft>
              <a:buSzPts val="1800"/>
              <a:buChar char="•"/>
            </a:pPr>
            <a:r>
              <a:rPr lang="en-GB"/>
              <a:t>AGIM High sunspot (MIE5)</a:t>
            </a:r>
            <a:endParaRPr/>
          </a:p>
          <a:p>
            <a:pPr indent="-342900" lvl="1" marL="914400" rtl="0" algn="l">
              <a:spcBef>
                <a:spcPts val="0"/>
              </a:spcBef>
              <a:spcAft>
                <a:spcPts val="0"/>
              </a:spcAft>
              <a:buSzPts val="1800"/>
              <a:buChar char="•"/>
            </a:pPr>
            <a:r>
              <a:rPr lang="en-GB"/>
              <a:t>AGIM Low sunspot (MIE5)</a:t>
            </a:r>
            <a:endParaRPr/>
          </a:p>
          <a:p>
            <a:pPr indent="-342900" lvl="1" marL="914400" rtl="0" algn="l">
              <a:spcBef>
                <a:spcPts val="0"/>
              </a:spcBef>
              <a:spcAft>
                <a:spcPts val="0"/>
              </a:spcAft>
              <a:buSzPts val="1800"/>
              <a:buChar char="•"/>
            </a:pPr>
            <a:r>
              <a:rPr lang="en-GB"/>
              <a:t>South Africa 2011 (EPSRC)</a:t>
            </a:r>
            <a:endParaRPr/>
          </a:p>
          <a:p>
            <a:pPr indent="-342900" lvl="1" marL="914400" rtl="0" algn="l">
              <a:spcBef>
                <a:spcPts val="0"/>
              </a:spcBef>
              <a:spcAft>
                <a:spcPts val="0"/>
              </a:spcAft>
              <a:buSzPts val="1800"/>
              <a:buChar char="•"/>
            </a:pPr>
            <a:r>
              <a:rPr lang="en-GB"/>
              <a:t>URSI Europe (EPSRC)</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2" name="Shape 582"/>
        <p:cNvGrpSpPr/>
        <p:nvPr/>
      </p:nvGrpSpPr>
      <p:grpSpPr>
        <a:xfrm>
          <a:off x="0" y="0"/>
          <a:ext cx="0" cy="0"/>
          <a:chOff x="0" y="0"/>
          <a:chExt cx="0" cy="0"/>
        </a:xfrm>
      </p:grpSpPr>
      <p:sp>
        <p:nvSpPr>
          <p:cNvPr id="583" name="Google Shape;583;p56"/>
          <p:cNvSpPr txBox="1"/>
          <p:nvPr>
            <p:ph type="title"/>
          </p:nvPr>
        </p:nvSpPr>
        <p:spPr>
          <a:xfrm>
            <a:off x="395525" y="260650"/>
            <a:ext cx="79353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Improved Localisation in AENeAS (D2)</a:t>
            </a:r>
            <a:endParaRPr/>
          </a:p>
        </p:txBody>
      </p:sp>
      <p:pic>
        <p:nvPicPr>
          <p:cNvPr id="584" name="Google Shape;584;p56"/>
          <p:cNvPicPr preferRelativeResize="0"/>
          <p:nvPr/>
        </p:nvPicPr>
        <p:blipFill rotWithShape="1">
          <a:blip r:embed="rId3">
            <a:alphaModFix/>
          </a:blip>
          <a:srcRect b="17450" l="0" r="0" t="0"/>
          <a:stretch/>
        </p:blipFill>
        <p:spPr>
          <a:xfrm>
            <a:off x="1372675" y="3002225"/>
            <a:ext cx="5943600" cy="2838450"/>
          </a:xfrm>
          <a:prstGeom prst="rect">
            <a:avLst/>
          </a:prstGeom>
          <a:noFill/>
          <a:ln>
            <a:noFill/>
          </a:ln>
        </p:spPr>
      </p:pic>
      <p:sp>
        <p:nvSpPr>
          <p:cNvPr id="585" name="Google Shape;585;p56"/>
          <p:cNvSpPr txBox="1"/>
          <p:nvPr>
            <p:ph idx="1" type="body"/>
          </p:nvPr>
        </p:nvSpPr>
        <p:spPr>
          <a:xfrm>
            <a:off x="395525" y="1196751"/>
            <a:ext cx="8496900" cy="1420200"/>
          </a:xfrm>
          <a:prstGeom prst="rect">
            <a:avLst/>
          </a:prstGeom>
        </p:spPr>
        <p:txBody>
          <a:bodyPr anchorCtr="0" anchor="t" bIns="45700" lIns="91425" spcFirstLastPara="1" rIns="91425" wrap="square" tIns="45700">
            <a:noAutofit/>
          </a:bodyPr>
          <a:lstStyle/>
          <a:p>
            <a:pPr indent="-342900" lvl="0" marL="457200" marR="0" rtl="0" algn="l">
              <a:lnSpc>
                <a:spcPct val="100000"/>
              </a:lnSpc>
              <a:spcBef>
                <a:spcPts val="360"/>
              </a:spcBef>
              <a:spcAft>
                <a:spcPts val="0"/>
              </a:spcAft>
              <a:buClr>
                <a:srgbClr val="7F1745"/>
              </a:buClr>
              <a:buSzPts val="1800"/>
              <a:buFont typeface="Arial"/>
              <a:buChar char="•"/>
            </a:pPr>
            <a:r>
              <a:rPr lang="en-GB"/>
              <a:t>Previous localisation technique was computationally cheap, but could miss out on useful data</a:t>
            </a:r>
            <a:endParaRPr/>
          </a:p>
          <a:p>
            <a:pPr indent="-342900" lvl="1" marL="914400" marR="0" rtl="0" algn="l">
              <a:lnSpc>
                <a:spcPct val="100000"/>
              </a:lnSpc>
              <a:spcBef>
                <a:spcPts val="0"/>
              </a:spcBef>
              <a:spcAft>
                <a:spcPts val="0"/>
              </a:spcAft>
              <a:buSzPts val="1800"/>
              <a:buChar char="•"/>
            </a:pPr>
            <a:r>
              <a:rPr lang="en-GB"/>
              <a:t>e</a:t>
            </a:r>
            <a:r>
              <a:rPr lang="en-GB"/>
              <a:t>.g. in picture data from satellite A to receiver 1 or 2 would not be assimilated</a:t>
            </a:r>
            <a:endParaRPr/>
          </a:p>
          <a:p>
            <a:pPr indent="0" lvl="0" marL="0" rtl="0" algn="l">
              <a:spcBef>
                <a:spcPts val="36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0" name="Shape 590"/>
        <p:cNvGrpSpPr/>
        <p:nvPr/>
      </p:nvGrpSpPr>
      <p:grpSpPr>
        <a:xfrm>
          <a:off x="0" y="0"/>
          <a:ext cx="0" cy="0"/>
          <a:chOff x="0" y="0"/>
          <a:chExt cx="0" cy="0"/>
        </a:xfrm>
      </p:grpSpPr>
      <p:sp>
        <p:nvSpPr>
          <p:cNvPr id="591" name="Google Shape;591;p57"/>
          <p:cNvSpPr txBox="1"/>
          <p:nvPr>
            <p:ph type="title"/>
          </p:nvPr>
        </p:nvSpPr>
        <p:spPr>
          <a:xfrm>
            <a:off x="395525" y="260650"/>
            <a:ext cx="80718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Improved Localisation in AENeAS (D2)</a:t>
            </a:r>
            <a:endParaRPr/>
          </a:p>
        </p:txBody>
      </p:sp>
      <p:pic>
        <p:nvPicPr>
          <p:cNvPr id="592" name="Google Shape;592;p57"/>
          <p:cNvPicPr preferRelativeResize="0"/>
          <p:nvPr/>
        </p:nvPicPr>
        <p:blipFill rotWithShape="1">
          <a:blip r:embed="rId3">
            <a:alphaModFix/>
          </a:blip>
          <a:srcRect b="-5898" l="0" r="0" t="0"/>
          <a:stretch/>
        </p:blipFill>
        <p:spPr>
          <a:xfrm>
            <a:off x="1309925" y="2924075"/>
            <a:ext cx="5943600" cy="2905125"/>
          </a:xfrm>
          <a:prstGeom prst="rect">
            <a:avLst/>
          </a:prstGeom>
          <a:noFill/>
          <a:ln>
            <a:noFill/>
          </a:ln>
        </p:spPr>
      </p:pic>
      <p:sp>
        <p:nvSpPr>
          <p:cNvPr id="593" name="Google Shape;593;p57"/>
          <p:cNvSpPr txBox="1"/>
          <p:nvPr>
            <p:ph idx="1" type="body"/>
          </p:nvPr>
        </p:nvSpPr>
        <p:spPr>
          <a:xfrm>
            <a:off x="395525" y="1196750"/>
            <a:ext cx="8496900" cy="1346100"/>
          </a:xfrm>
          <a:prstGeom prst="rect">
            <a:avLst/>
          </a:prstGeom>
        </p:spPr>
        <p:txBody>
          <a:bodyPr anchorCtr="0" anchor="t" bIns="45700" lIns="91425" spcFirstLastPara="1" rIns="91425" wrap="square" tIns="45700">
            <a:noAutofit/>
          </a:bodyPr>
          <a:lstStyle/>
          <a:p>
            <a:pPr indent="-342900" lvl="0" marL="457200" marR="0" rtl="0" algn="l">
              <a:lnSpc>
                <a:spcPct val="100000"/>
              </a:lnSpc>
              <a:spcBef>
                <a:spcPts val="360"/>
              </a:spcBef>
              <a:spcAft>
                <a:spcPts val="0"/>
              </a:spcAft>
              <a:buClr>
                <a:srgbClr val="7F1745"/>
              </a:buClr>
              <a:buSzPts val="1800"/>
              <a:buFont typeface="Arial"/>
              <a:buChar char="•"/>
            </a:pPr>
            <a:r>
              <a:rPr lang="en-GB"/>
              <a:t>New approach draws an </a:t>
            </a:r>
            <a:r>
              <a:rPr lang="en-GB"/>
              <a:t>arbitrary</a:t>
            </a:r>
            <a:r>
              <a:rPr lang="en-GB"/>
              <a:t> ellipsoid around each grid point and assimilates any TEC which intersects the ellipsoid and assimilates any point measurement inside of it</a:t>
            </a:r>
            <a:endParaRPr/>
          </a:p>
          <a:p>
            <a:pPr indent="-342900" lvl="1" marL="914400" marR="0" rtl="0" algn="l">
              <a:lnSpc>
                <a:spcPct val="100000"/>
              </a:lnSpc>
              <a:spcBef>
                <a:spcPts val="0"/>
              </a:spcBef>
              <a:spcAft>
                <a:spcPts val="0"/>
              </a:spcAft>
              <a:buSzPts val="1800"/>
              <a:buChar char="•"/>
            </a:pPr>
            <a:r>
              <a:rPr lang="en-GB"/>
              <a:t>Currently ellipsoid doesn’t rotate based on latitude</a:t>
            </a:r>
            <a:endParaRPr/>
          </a:p>
          <a:p>
            <a:pPr indent="0" lvl="0" marL="0" rtl="0" algn="l">
              <a:spcBef>
                <a:spcPts val="36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8" name="Shape 598"/>
        <p:cNvGrpSpPr/>
        <p:nvPr/>
      </p:nvGrpSpPr>
      <p:grpSpPr>
        <a:xfrm>
          <a:off x="0" y="0"/>
          <a:ext cx="0" cy="0"/>
          <a:chOff x="0" y="0"/>
          <a:chExt cx="0" cy="0"/>
        </a:xfrm>
      </p:grpSpPr>
      <p:sp>
        <p:nvSpPr>
          <p:cNvPr id="599" name="Google Shape;599;p58"/>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Covariance Inflation (D1)</a:t>
            </a:r>
            <a:endParaRPr/>
          </a:p>
        </p:txBody>
      </p:sp>
      <p:sp>
        <p:nvSpPr>
          <p:cNvPr id="600" name="Google Shape;600;p58"/>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Ensemble models require intervention to prevent the collapse of the ensemble </a:t>
            </a:r>
            <a:endParaRPr/>
          </a:p>
          <a:p>
            <a:pPr indent="-342900" lvl="1" marL="914400" rtl="0" algn="l">
              <a:spcBef>
                <a:spcPts val="0"/>
              </a:spcBef>
              <a:spcAft>
                <a:spcPts val="0"/>
              </a:spcAft>
              <a:buSzPts val="1800"/>
              <a:buChar char="•"/>
            </a:pPr>
            <a:r>
              <a:rPr lang="en-GB"/>
              <a:t>Equivalent to having artificially high confidence in the model</a:t>
            </a:r>
            <a:endParaRPr/>
          </a:p>
          <a:p>
            <a:pPr indent="-342900" lvl="0" marL="457200" rtl="0" algn="l">
              <a:spcBef>
                <a:spcPts val="0"/>
              </a:spcBef>
              <a:spcAft>
                <a:spcPts val="0"/>
              </a:spcAft>
              <a:buSzPts val="1800"/>
              <a:buChar char="•"/>
            </a:pPr>
            <a:r>
              <a:rPr lang="en-GB"/>
              <a:t>Especially important for AENeAS due to the strong external forcing of the model</a:t>
            </a:r>
            <a:endParaRPr/>
          </a:p>
          <a:p>
            <a:pPr indent="0" lvl="0" marL="0" rtl="0" algn="l">
              <a:spcBef>
                <a:spcPts val="360"/>
              </a:spcBef>
              <a:spcAft>
                <a:spcPts val="0"/>
              </a:spcAft>
              <a:buNone/>
            </a:pPr>
            <a:r>
              <a:t/>
            </a:r>
            <a:endParaRPr/>
          </a:p>
        </p:txBody>
      </p:sp>
      <p:pic>
        <p:nvPicPr>
          <p:cNvPr id="601" name="Google Shape;601;p58"/>
          <p:cNvPicPr preferRelativeResize="0"/>
          <p:nvPr/>
        </p:nvPicPr>
        <p:blipFill>
          <a:blip r:embed="rId3">
            <a:alphaModFix/>
          </a:blip>
          <a:stretch>
            <a:fillRect/>
          </a:stretch>
        </p:blipFill>
        <p:spPr>
          <a:xfrm>
            <a:off x="0" y="3266153"/>
            <a:ext cx="9143999" cy="261119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6" name="Shape 606"/>
        <p:cNvGrpSpPr/>
        <p:nvPr/>
      </p:nvGrpSpPr>
      <p:grpSpPr>
        <a:xfrm>
          <a:off x="0" y="0"/>
          <a:ext cx="0" cy="0"/>
          <a:chOff x="0" y="0"/>
          <a:chExt cx="0" cy="0"/>
        </a:xfrm>
      </p:grpSpPr>
      <p:sp>
        <p:nvSpPr>
          <p:cNvPr id="607" name="Google Shape;607;p59"/>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Covariance Inflation (D1)</a:t>
            </a:r>
            <a:endParaRPr/>
          </a:p>
        </p:txBody>
      </p:sp>
      <p:sp>
        <p:nvSpPr>
          <p:cNvPr id="608" name="Google Shape;608;p59"/>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GB"/>
              <a:t>Covariance inflation has already been incorporated into the LETKF</a:t>
            </a:r>
            <a:endParaRPr/>
          </a:p>
          <a:p>
            <a:pPr indent="0" lvl="0" marL="0" rtl="0" algn="l">
              <a:spcBef>
                <a:spcPts val="360"/>
              </a:spcBef>
              <a:spcAft>
                <a:spcPts val="0"/>
              </a:spcAft>
              <a:buNone/>
            </a:pPr>
            <a:r>
              <a:t/>
            </a:r>
            <a:endParaRPr/>
          </a:p>
          <a:p>
            <a:pPr indent="0" lvl="0" marL="0" rtl="0" algn="l">
              <a:spcBef>
                <a:spcPts val="360"/>
              </a:spcBef>
              <a:spcAft>
                <a:spcPts val="0"/>
              </a:spcAft>
              <a:buClr>
                <a:schemeClr val="dk2"/>
              </a:buClr>
              <a:buSzPts val="1100"/>
              <a:buFont typeface="Arial"/>
              <a:buNone/>
            </a:pPr>
            <a:r>
              <a:t/>
            </a:r>
            <a:endParaRPr/>
          </a:p>
          <a:p>
            <a:pPr indent="0" lvl="0" marL="0" rtl="0" algn="l">
              <a:spcBef>
                <a:spcPts val="360"/>
              </a:spcBef>
              <a:spcAft>
                <a:spcPts val="0"/>
              </a:spcAft>
              <a:buClr>
                <a:schemeClr val="dk2"/>
              </a:buClr>
              <a:buSzPts val="1100"/>
              <a:buFont typeface="Arial"/>
              <a:buNone/>
            </a:pPr>
            <a:r>
              <a:t/>
            </a:r>
            <a:endParaRPr/>
          </a:p>
          <a:p>
            <a:pPr indent="-342900" lvl="0" marL="457200" rtl="0" algn="l">
              <a:spcBef>
                <a:spcPts val="360"/>
              </a:spcBef>
              <a:spcAft>
                <a:spcPts val="0"/>
              </a:spcAft>
              <a:buSzPts val="1800"/>
              <a:buChar char="•"/>
            </a:pPr>
            <a:r>
              <a:rPr lang="en-GB"/>
              <a:t>The covariance inflation factor (⍴) value needs to be determined</a:t>
            </a:r>
            <a:endParaRPr/>
          </a:p>
          <a:p>
            <a:pPr indent="-342900" lvl="1" marL="914400" rtl="0" algn="l">
              <a:spcBef>
                <a:spcPts val="0"/>
              </a:spcBef>
              <a:spcAft>
                <a:spcPts val="0"/>
              </a:spcAft>
              <a:buSzPts val="1800"/>
              <a:buChar char="•"/>
            </a:pPr>
            <a:r>
              <a:rPr lang="en-GB"/>
              <a:t>Currently ⍴ = 1.1 is used</a:t>
            </a:r>
            <a:endParaRPr/>
          </a:p>
          <a:p>
            <a:pPr indent="-342900" lvl="1" marL="914400" rtl="0" algn="l">
              <a:spcBef>
                <a:spcPts val="0"/>
              </a:spcBef>
              <a:spcAft>
                <a:spcPts val="0"/>
              </a:spcAft>
              <a:buSzPts val="1800"/>
              <a:buChar char="•"/>
            </a:pPr>
            <a:r>
              <a:rPr lang="en-GB"/>
              <a:t>Should the same factor be used for all species?</a:t>
            </a:r>
            <a:endParaRPr/>
          </a:p>
          <a:p>
            <a:pPr indent="-342900" lvl="1" marL="914400" rtl="0" algn="l">
              <a:spcBef>
                <a:spcPts val="0"/>
              </a:spcBef>
              <a:spcAft>
                <a:spcPts val="0"/>
              </a:spcAft>
              <a:buSzPts val="1800"/>
              <a:buChar char="•"/>
            </a:pPr>
            <a:r>
              <a:rPr lang="en-GB"/>
              <a:t>Should the same factor be used in all locations?</a:t>
            </a:r>
            <a:endParaRPr/>
          </a:p>
          <a:p>
            <a:pPr indent="-342900" lvl="1" marL="914400" rtl="0" algn="l">
              <a:spcBef>
                <a:spcPts val="0"/>
              </a:spcBef>
              <a:spcAft>
                <a:spcPts val="0"/>
              </a:spcAft>
              <a:buSzPts val="1800"/>
              <a:buChar char="•"/>
            </a:pPr>
            <a:r>
              <a:rPr lang="en-GB"/>
              <a:t>Should the same factor be used for all scenarios?</a:t>
            </a:r>
            <a:endParaRPr/>
          </a:p>
          <a:p>
            <a:pPr indent="0" lvl="0" marL="0" rtl="0" algn="l">
              <a:spcBef>
                <a:spcPts val="360"/>
              </a:spcBef>
              <a:spcAft>
                <a:spcPts val="0"/>
              </a:spcAft>
              <a:buNone/>
            </a:pPr>
            <a:r>
              <a:t/>
            </a:r>
            <a:endParaRPr/>
          </a:p>
        </p:txBody>
      </p:sp>
      <p:pic>
        <p:nvPicPr>
          <p:cNvPr descr="\tilde{A}=[(k-1)\mathbf{I}/\rho + (\mathbf{Y}_b)^T\mathbf{O}^{-1}\mathbf{Y}_b]^{-1}" id="609" name="Google Shape;609;p59" title="MathEquation,#000000"/>
          <p:cNvPicPr preferRelativeResize="0"/>
          <p:nvPr/>
        </p:nvPicPr>
        <p:blipFill>
          <a:blip r:embed="rId3">
            <a:alphaModFix/>
          </a:blip>
          <a:stretch>
            <a:fillRect/>
          </a:stretch>
        </p:blipFill>
        <p:spPr>
          <a:xfrm>
            <a:off x="1999788" y="2209800"/>
            <a:ext cx="5144424" cy="4565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33"/>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WP1 - Project Management</a:t>
            </a:r>
            <a:endParaRPr/>
          </a:p>
        </p:txBody>
      </p:sp>
      <p:graphicFrame>
        <p:nvGraphicFramePr>
          <p:cNvPr id="220" name="Google Shape;220;p33"/>
          <p:cNvGraphicFramePr/>
          <p:nvPr/>
        </p:nvGraphicFramePr>
        <p:xfrm>
          <a:off x="395550" y="936825"/>
          <a:ext cx="3000000" cy="3000000"/>
        </p:xfrm>
        <a:graphic>
          <a:graphicData uri="http://schemas.openxmlformats.org/drawingml/2006/table">
            <a:tbl>
              <a:tblPr>
                <a:noFill/>
                <a:tableStyleId>{335F9484-67C2-470F-9F82-D87027F4800F}</a:tableStyleId>
              </a:tblPr>
              <a:tblGrid>
                <a:gridCol w="2656525"/>
                <a:gridCol w="1804550"/>
                <a:gridCol w="3950325"/>
              </a:tblGrid>
              <a:tr h="402825">
                <a:tc>
                  <a:txBody>
                    <a:bodyPr/>
                    <a:lstStyle/>
                    <a:p>
                      <a:pPr indent="0" lvl="0" marL="0" rtl="0" algn="l">
                        <a:spcBef>
                          <a:spcPts val="0"/>
                        </a:spcBef>
                        <a:spcAft>
                          <a:spcPts val="0"/>
                        </a:spcAft>
                        <a:buNone/>
                      </a:pPr>
                      <a:r>
                        <a:rPr b="1" lang="en-GB"/>
                        <a:t>Type</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GB"/>
                        <a:t>Name</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GB"/>
                        <a:t>Notes</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07850">
                <a:tc rowSpan="3">
                  <a:txBody>
                    <a:bodyPr/>
                    <a:lstStyle/>
                    <a:p>
                      <a:pPr indent="0" lvl="0" marL="0" rtl="0" algn="l">
                        <a:spcBef>
                          <a:spcPts val="0"/>
                        </a:spcBef>
                        <a:spcAft>
                          <a:spcPts val="0"/>
                        </a:spcAft>
                        <a:buNone/>
                      </a:pPr>
                      <a:r>
                        <a:rPr b="1" lang="en-GB"/>
                        <a:t>Academic Staff</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Sean Elvidge</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Lecturer of Space Environment</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07850">
                <a:tc vMerge="1"/>
                <a:tc>
                  <a:txBody>
                    <a:bodyPr/>
                    <a:lstStyle/>
                    <a:p>
                      <a:pPr indent="0" lvl="0" marL="0" rtl="0" algn="l">
                        <a:spcBef>
                          <a:spcPts val="0"/>
                        </a:spcBef>
                        <a:spcAft>
                          <a:spcPts val="0"/>
                        </a:spcAft>
                        <a:buNone/>
                      </a:pPr>
                      <a:r>
                        <a:rPr lang="en-GB"/>
                        <a:t>Paul Cannon</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40% part time</a:t>
                      </a:r>
                      <a:endParaRPr/>
                    </a:p>
                    <a:p>
                      <a:pPr indent="0" lvl="0" marL="0" rtl="0" algn="l">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07850">
                <a:tc vMerge="1"/>
                <a:tc>
                  <a:txBody>
                    <a:bodyPr/>
                    <a:lstStyle/>
                    <a:p>
                      <a:pPr indent="0" lvl="0" marL="0" rtl="0" algn="l">
                        <a:spcBef>
                          <a:spcPts val="0"/>
                        </a:spcBef>
                        <a:spcAft>
                          <a:spcPts val="0"/>
                        </a:spcAft>
                        <a:buNone/>
                      </a:pPr>
                      <a:r>
                        <a:rPr lang="en-GB"/>
                        <a:t>Matthew Angling</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Left 03/02/2019</a:t>
                      </a:r>
                      <a:endParaRPr/>
                    </a:p>
                    <a:p>
                      <a:pPr indent="0" lvl="0" marL="0" rtl="0" algn="l">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07850">
                <a:tc rowSpan="2">
                  <a:txBody>
                    <a:bodyPr/>
                    <a:lstStyle/>
                    <a:p>
                      <a:pPr indent="0" lvl="0" marL="0" rtl="0" algn="l">
                        <a:spcBef>
                          <a:spcPts val="0"/>
                        </a:spcBef>
                        <a:spcAft>
                          <a:spcPts val="0"/>
                        </a:spcAft>
                        <a:buNone/>
                      </a:pPr>
                      <a:r>
                        <a:rPr b="1" lang="en-GB"/>
                        <a:t>Fixed term contract research staff</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Joeal Subash</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COSMIC-2 PDRA</a:t>
                      </a:r>
                      <a:endParaRPr/>
                    </a:p>
                    <a:p>
                      <a:pPr indent="0" lvl="0" marL="0" rtl="0" algn="l">
                        <a:spcBef>
                          <a:spcPts val="0"/>
                        </a:spcBef>
                        <a:spcAft>
                          <a:spcPts val="0"/>
                        </a:spcAft>
                        <a:buNone/>
                      </a:pPr>
                      <a:r>
                        <a:rPr lang="en-GB"/>
                        <a:t>Contract expires Dec 2020</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07850">
                <a:tc vMerge="1"/>
                <a:tc>
                  <a:txBody>
                    <a:bodyPr/>
                    <a:lstStyle/>
                    <a:p>
                      <a:pPr indent="0" lvl="0" marL="0" rtl="0" algn="l">
                        <a:spcBef>
                          <a:spcPts val="0"/>
                        </a:spcBef>
                        <a:spcAft>
                          <a:spcPts val="0"/>
                        </a:spcAft>
                        <a:buNone/>
                      </a:pPr>
                      <a:r>
                        <a:rPr lang="en-GB"/>
                        <a:t>Gareth Dorrian</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GB"/>
                        <a:t>MIE5 PDRA</a:t>
                      </a:r>
                      <a:endParaRPr/>
                    </a:p>
                    <a:p>
                      <a:pPr indent="0" lvl="0" marL="0" rtl="0" algn="l">
                        <a:spcBef>
                          <a:spcPts val="0"/>
                        </a:spcBef>
                        <a:spcAft>
                          <a:spcPts val="0"/>
                        </a:spcAft>
                        <a:buNone/>
                      </a:pPr>
                      <a:r>
                        <a:rPr lang="en-GB"/>
                        <a:t>Contract expires Sep 2020</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4" name="Shape 614"/>
        <p:cNvGrpSpPr/>
        <p:nvPr/>
      </p:nvGrpSpPr>
      <p:grpSpPr>
        <a:xfrm>
          <a:off x="0" y="0"/>
          <a:ext cx="0" cy="0"/>
          <a:chOff x="0" y="0"/>
          <a:chExt cx="0" cy="0"/>
        </a:xfrm>
      </p:grpSpPr>
      <p:sp>
        <p:nvSpPr>
          <p:cNvPr id="615" name="Google Shape;615;p60"/>
          <p:cNvSpPr txBox="1"/>
          <p:nvPr>
            <p:ph type="title"/>
          </p:nvPr>
        </p:nvSpPr>
        <p:spPr>
          <a:xfrm>
            <a:off x="395525" y="260650"/>
            <a:ext cx="86820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Linear/weakly non-linear data assimilation (D4)</a:t>
            </a:r>
            <a:endParaRPr/>
          </a:p>
        </p:txBody>
      </p:sp>
      <p:sp>
        <p:nvSpPr>
          <p:cNvPr id="616" name="Google Shape;616;p60"/>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Assimilation of a diverse set of observations helps to ensure that AENeAS gives the best possible representation of the upper atmosphere</a:t>
            </a:r>
            <a:endParaRPr/>
          </a:p>
          <a:p>
            <a:pPr indent="-342900" lvl="1" marL="914400" rtl="0" algn="l">
              <a:spcBef>
                <a:spcPts val="0"/>
              </a:spcBef>
              <a:spcAft>
                <a:spcPts val="0"/>
              </a:spcAft>
              <a:buSzPts val="1800"/>
              <a:buChar char="•"/>
            </a:pPr>
            <a:r>
              <a:rPr lang="en-GB"/>
              <a:t>We should aim to assimilate all available data</a:t>
            </a:r>
            <a:endParaRPr/>
          </a:p>
          <a:p>
            <a:pPr indent="0" lvl="0" marL="914400" rtl="0" algn="l">
              <a:spcBef>
                <a:spcPts val="360"/>
              </a:spcBef>
              <a:spcAft>
                <a:spcPts val="0"/>
              </a:spcAft>
              <a:buNone/>
            </a:pPr>
            <a:r>
              <a:t/>
            </a:r>
            <a:endParaRPr/>
          </a:p>
          <a:p>
            <a:pPr indent="-342900" lvl="0" marL="457200" rtl="0" algn="l">
              <a:spcBef>
                <a:spcPts val="360"/>
              </a:spcBef>
              <a:spcAft>
                <a:spcPts val="0"/>
              </a:spcAft>
              <a:buSzPts val="1800"/>
              <a:buChar char="•"/>
            </a:pPr>
            <a:r>
              <a:rPr lang="en-GB"/>
              <a:t>Assimilation of a wider range of linear and weakly nonlinear data types will be implemented</a:t>
            </a:r>
            <a:endParaRPr/>
          </a:p>
          <a:p>
            <a:pPr indent="-342900" lvl="1" marL="914400" rtl="0" algn="l">
              <a:spcBef>
                <a:spcPts val="0"/>
              </a:spcBef>
              <a:spcAft>
                <a:spcPts val="0"/>
              </a:spcAft>
              <a:buSzPts val="1800"/>
              <a:buChar char="•"/>
            </a:pPr>
            <a:r>
              <a:rPr lang="en-GB"/>
              <a:t>True height ionosonde profiles (GIRO)</a:t>
            </a:r>
            <a:endParaRPr/>
          </a:p>
          <a:p>
            <a:pPr indent="-342900" lvl="1" marL="914400" rtl="0" algn="l">
              <a:spcBef>
                <a:spcPts val="0"/>
              </a:spcBef>
              <a:spcAft>
                <a:spcPts val="0"/>
              </a:spcAft>
              <a:buSzPts val="1800"/>
              <a:buChar char="•"/>
            </a:pPr>
            <a:r>
              <a:rPr lang="en-GB"/>
              <a:t>Uncalibrated GNSS (IGS)</a:t>
            </a:r>
            <a:endParaRPr/>
          </a:p>
          <a:p>
            <a:pPr indent="-342900" lvl="1" marL="914400" rtl="0" algn="l">
              <a:spcBef>
                <a:spcPts val="0"/>
              </a:spcBef>
              <a:spcAft>
                <a:spcPts val="0"/>
              </a:spcAft>
              <a:buSzPts val="1800"/>
              <a:buChar char="•"/>
            </a:pPr>
            <a:r>
              <a:rPr lang="en-GB"/>
              <a:t>Altimeter data (EUMETSAT)</a:t>
            </a:r>
            <a:endParaRPr/>
          </a:p>
          <a:p>
            <a:pPr indent="-342900" lvl="1" marL="914400" rtl="0" algn="l">
              <a:spcBef>
                <a:spcPts val="0"/>
              </a:spcBef>
              <a:spcAft>
                <a:spcPts val="0"/>
              </a:spcAft>
              <a:buSzPts val="1800"/>
              <a:buChar char="•"/>
            </a:pPr>
            <a:r>
              <a:rPr lang="en-GB"/>
              <a:t>Radio occultation (EUMETSAT)</a:t>
            </a:r>
            <a:endParaRPr/>
          </a:p>
          <a:p>
            <a:pPr indent="-342900" lvl="1" marL="914400" rtl="0" algn="l">
              <a:spcBef>
                <a:spcPts val="0"/>
              </a:spcBef>
              <a:spcAft>
                <a:spcPts val="0"/>
              </a:spcAft>
              <a:buSzPts val="1800"/>
              <a:buChar char="•"/>
            </a:pPr>
            <a:r>
              <a:rPr lang="en-GB"/>
              <a:t>Ionospheric photometers (UCAR)</a:t>
            </a:r>
            <a:endParaRPr/>
          </a:p>
          <a:p>
            <a:pPr indent="-342900" lvl="1" marL="914400" rtl="0" algn="l">
              <a:spcBef>
                <a:spcPts val="0"/>
              </a:spcBef>
              <a:spcAft>
                <a:spcPts val="0"/>
              </a:spcAft>
              <a:buSzPts val="1800"/>
              <a:buChar char="•"/>
            </a:pPr>
            <a:r>
              <a:rPr lang="en-GB"/>
              <a:t>Fabry Perot interferometer (UCL / MIT)</a:t>
            </a:r>
            <a:endParaRPr/>
          </a:p>
          <a:p>
            <a:pPr indent="-342900" lvl="1" marL="914400" rtl="0" algn="l">
              <a:spcBef>
                <a:spcPts val="0"/>
              </a:spcBef>
              <a:spcAft>
                <a:spcPts val="0"/>
              </a:spcAft>
              <a:buSzPts val="1800"/>
              <a:buChar char="•"/>
            </a:pPr>
            <a:r>
              <a:rPr lang="en-GB"/>
              <a:t>GOCE wind data (ESA / DLR)</a:t>
            </a:r>
            <a:endParaRPr/>
          </a:p>
          <a:p>
            <a:pPr indent="0" lvl="0" marL="0" rtl="0" algn="l">
              <a:spcBef>
                <a:spcPts val="36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1" name="Shape 621"/>
        <p:cNvGrpSpPr/>
        <p:nvPr/>
      </p:nvGrpSpPr>
      <p:grpSpPr>
        <a:xfrm>
          <a:off x="0" y="0"/>
          <a:ext cx="0" cy="0"/>
          <a:chOff x="0" y="0"/>
          <a:chExt cx="0" cy="0"/>
        </a:xfrm>
      </p:grpSpPr>
      <p:sp>
        <p:nvSpPr>
          <p:cNvPr id="622" name="Google Shape;622;p61"/>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Future AENeAS Research Ideas </a:t>
            </a:r>
            <a:endParaRPr/>
          </a:p>
        </p:txBody>
      </p:sp>
      <p:sp>
        <p:nvSpPr>
          <p:cNvPr id="623" name="Google Shape;623;p61"/>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Ensemble generation</a:t>
            </a:r>
            <a:endParaRPr/>
          </a:p>
          <a:p>
            <a:pPr indent="-342900" lvl="1" marL="914400" rtl="0" algn="l">
              <a:spcBef>
                <a:spcPts val="0"/>
              </a:spcBef>
              <a:spcAft>
                <a:spcPts val="0"/>
              </a:spcAft>
              <a:buSzPts val="1800"/>
              <a:buChar char="•"/>
            </a:pPr>
            <a:r>
              <a:rPr lang="en-GB"/>
              <a:t>Generating orthogonal members</a:t>
            </a:r>
            <a:endParaRPr/>
          </a:p>
          <a:p>
            <a:pPr indent="-342900" lvl="0" marL="457200" rtl="0" algn="l">
              <a:spcBef>
                <a:spcPts val="0"/>
              </a:spcBef>
              <a:spcAft>
                <a:spcPts val="0"/>
              </a:spcAft>
              <a:buSzPts val="1800"/>
              <a:buChar char="•"/>
            </a:pPr>
            <a:r>
              <a:rPr lang="en-GB"/>
              <a:t>Bias</a:t>
            </a:r>
            <a:endParaRPr/>
          </a:p>
          <a:p>
            <a:pPr indent="-342900" lvl="1" marL="914400" rtl="0" algn="l">
              <a:spcBef>
                <a:spcPts val="0"/>
              </a:spcBef>
              <a:spcAft>
                <a:spcPts val="0"/>
              </a:spcAft>
              <a:buSzPts val="1800"/>
              <a:buChar char="•"/>
            </a:pPr>
            <a:r>
              <a:rPr lang="en-GB"/>
              <a:t>LETKF assumes no model bias. TIE-GCM has known biases</a:t>
            </a:r>
            <a:endParaRPr/>
          </a:p>
          <a:p>
            <a:pPr indent="-342900" lvl="0" marL="457200" rtl="0" algn="l">
              <a:spcBef>
                <a:spcPts val="0"/>
              </a:spcBef>
              <a:spcAft>
                <a:spcPts val="0"/>
              </a:spcAft>
              <a:buSzPts val="1800"/>
              <a:buChar char="•"/>
            </a:pPr>
            <a:r>
              <a:rPr lang="en-GB"/>
              <a:t>Non-linear data assimilation</a:t>
            </a:r>
            <a:endParaRPr/>
          </a:p>
          <a:p>
            <a:pPr indent="-342900" lvl="1" marL="914400" rtl="0" algn="l">
              <a:spcBef>
                <a:spcPts val="0"/>
              </a:spcBef>
              <a:spcAft>
                <a:spcPts val="0"/>
              </a:spcAft>
              <a:buSzPts val="1800"/>
              <a:buChar char="•"/>
            </a:pPr>
            <a:r>
              <a:rPr lang="en-GB"/>
              <a:t>Development of general methods for assimilating strongly non-linear observations (e.g. virtual height traces, obliques)</a:t>
            </a:r>
            <a:endParaRPr/>
          </a:p>
          <a:p>
            <a:pPr indent="-342900" lvl="0" marL="457200" rtl="0" algn="l">
              <a:spcBef>
                <a:spcPts val="0"/>
              </a:spcBef>
              <a:spcAft>
                <a:spcPts val="0"/>
              </a:spcAft>
              <a:buSzPts val="1800"/>
              <a:buChar char="•"/>
            </a:pPr>
            <a:r>
              <a:rPr lang="en-GB"/>
              <a:t>Resolution</a:t>
            </a:r>
            <a:endParaRPr/>
          </a:p>
          <a:p>
            <a:pPr indent="-342900" lvl="1" marL="914400" rtl="0" algn="l">
              <a:spcBef>
                <a:spcPts val="0"/>
              </a:spcBef>
              <a:spcAft>
                <a:spcPts val="0"/>
              </a:spcAft>
              <a:buSzPts val="1800"/>
              <a:buChar char="•"/>
            </a:pPr>
            <a:r>
              <a:rPr lang="en-GB"/>
              <a:t>Running TIE-GCM at &lt; 2.5°</a:t>
            </a:r>
            <a:endParaRPr/>
          </a:p>
          <a:p>
            <a:pPr indent="-342900" lvl="1" marL="914400" rtl="0" algn="l">
              <a:spcBef>
                <a:spcPts val="0"/>
              </a:spcBef>
              <a:spcAft>
                <a:spcPts val="0"/>
              </a:spcAft>
              <a:buSzPts val="1800"/>
              <a:buChar char="•"/>
            </a:pPr>
            <a:r>
              <a:rPr lang="en-GB"/>
              <a:t>Use of nested grids</a:t>
            </a:r>
            <a:endParaRPr/>
          </a:p>
          <a:p>
            <a:pPr indent="-342900" lvl="0" marL="457200" rtl="0" algn="l">
              <a:spcBef>
                <a:spcPts val="0"/>
              </a:spcBef>
              <a:spcAft>
                <a:spcPts val="0"/>
              </a:spcAft>
              <a:buSzPts val="1800"/>
              <a:buChar char="•"/>
            </a:pPr>
            <a:r>
              <a:rPr lang="en-GB"/>
              <a:t>Constrained assimilation</a:t>
            </a:r>
            <a:endParaRPr/>
          </a:p>
          <a:p>
            <a:pPr indent="-342900" lvl="1" marL="914400" rtl="0" algn="l">
              <a:spcBef>
                <a:spcPts val="0"/>
              </a:spcBef>
              <a:spcAft>
                <a:spcPts val="0"/>
              </a:spcAft>
              <a:buSzPts val="1800"/>
              <a:buChar char="•"/>
            </a:pPr>
            <a:r>
              <a:rPr lang="en-GB"/>
              <a:t>Develop techniques to </a:t>
            </a:r>
            <a:r>
              <a:rPr lang="en-GB"/>
              <a:t>incorporate</a:t>
            </a:r>
            <a:r>
              <a:rPr lang="en-GB"/>
              <a:t> physical information about the system in Kalman equations (e.g. densities must be positive)</a:t>
            </a:r>
            <a:endParaRPr/>
          </a:p>
          <a:p>
            <a:pPr indent="-342900" lvl="0" marL="457200" rtl="0" algn="l">
              <a:spcBef>
                <a:spcPts val="0"/>
              </a:spcBef>
              <a:spcAft>
                <a:spcPts val="0"/>
              </a:spcAft>
              <a:buSzPts val="1800"/>
              <a:buChar char="•"/>
            </a:pPr>
            <a:r>
              <a:rPr lang="en-GB"/>
              <a:t>Development of ‘super’-ensemble</a:t>
            </a:r>
            <a:endParaRPr/>
          </a:p>
          <a:p>
            <a:pPr indent="-342900" lvl="1" marL="914400" rtl="0" algn="l">
              <a:spcBef>
                <a:spcPts val="0"/>
              </a:spcBef>
              <a:spcAft>
                <a:spcPts val="0"/>
              </a:spcAft>
              <a:buSzPts val="1800"/>
              <a:buChar char="•"/>
            </a:pPr>
            <a:r>
              <a:rPr lang="en-GB"/>
              <a:t>Including GITM, as well as TIE-GCM, as an AENeAS background model</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pic>
        <p:nvPicPr>
          <p:cNvPr id="629" name="Google Shape;629;p62"/>
          <p:cNvPicPr preferRelativeResize="0"/>
          <p:nvPr/>
        </p:nvPicPr>
        <p:blipFill>
          <a:blip r:embed="rId3">
            <a:alphaModFix/>
          </a:blip>
          <a:stretch>
            <a:fillRect/>
          </a:stretch>
        </p:blipFill>
        <p:spPr>
          <a:xfrm>
            <a:off x="0" y="353791"/>
            <a:ext cx="9143999" cy="526741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4" name="Shape 634"/>
        <p:cNvGrpSpPr/>
        <p:nvPr/>
      </p:nvGrpSpPr>
      <p:grpSpPr>
        <a:xfrm>
          <a:off x="0" y="0"/>
          <a:ext cx="0" cy="0"/>
          <a:chOff x="0" y="0"/>
          <a:chExt cx="0" cy="0"/>
        </a:xfrm>
      </p:grpSpPr>
      <p:sp>
        <p:nvSpPr>
          <p:cNvPr id="635" name="Google Shape;635;p63"/>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Requirements for TRL6</a:t>
            </a:r>
            <a:endParaRPr/>
          </a:p>
        </p:txBody>
      </p:sp>
      <p:graphicFrame>
        <p:nvGraphicFramePr>
          <p:cNvPr id="636" name="Google Shape;636;p63"/>
          <p:cNvGraphicFramePr/>
          <p:nvPr/>
        </p:nvGraphicFramePr>
        <p:xfrm>
          <a:off x="952500" y="1333500"/>
          <a:ext cx="3000000" cy="3000000"/>
        </p:xfrm>
        <a:graphic>
          <a:graphicData uri="http://schemas.openxmlformats.org/drawingml/2006/table">
            <a:tbl>
              <a:tblPr>
                <a:noFill/>
                <a:tableStyleId>{335F9484-67C2-470F-9F82-D87027F4800F}</a:tableStyleId>
              </a:tblPr>
              <a:tblGrid>
                <a:gridCol w="1912625"/>
                <a:gridCol w="3717900"/>
                <a:gridCol w="1608475"/>
              </a:tblGrid>
              <a:tr h="381000">
                <a:tc>
                  <a:txBody>
                    <a:bodyPr/>
                    <a:lstStyle/>
                    <a:p>
                      <a:pPr indent="0" lvl="0" marL="0" rtl="0" algn="l">
                        <a:spcBef>
                          <a:spcPts val="0"/>
                        </a:spcBef>
                        <a:spcAft>
                          <a:spcPts val="0"/>
                        </a:spcAft>
                        <a:buNone/>
                      </a:pPr>
                      <a:r>
                        <a:rPr b="1" lang="en-GB"/>
                        <a:t>Short name</a:t>
                      </a:r>
                      <a:endParaRPr b="1"/>
                    </a:p>
                  </a:txBody>
                  <a:tcPr marT="91425" marB="91425" marR="91425" marL="91425"/>
                </a:tc>
                <a:tc>
                  <a:txBody>
                    <a:bodyPr/>
                    <a:lstStyle/>
                    <a:p>
                      <a:pPr indent="0" lvl="0" marL="0" rtl="0" algn="l">
                        <a:spcBef>
                          <a:spcPts val="0"/>
                        </a:spcBef>
                        <a:spcAft>
                          <a:spcPts val="0"/>
                        </a:spcAft>
                        <a:buNone/>
                      </a:pPr>
                      <a:r>
                        <a:rPr b="1" lang="en-GB"/>
                        <a:t>Description</a:t>
                      </a:r>
                      <a:endParaRPr b="1"/>
                    </a:p>
                  </a:txBody>
                  <a:tcPr marT="91425" marB="91425" marR="91425" marL="91425"/>
                </a:tc>
                <a:tc>
                  <a:txBody>
                    <a:bodyPr/>
                    <a:lstStyle/>
                    <a:p>
                      <a:pPr indent="0" lvl="0" marL="0" rtl="0" algn="l">
                        <a:spcBef>
                          <a:spcPts val="0"/>
                        </a:spcBef>
                        <a:spcAft>
                          <a:spcPts val="0"/>
                        </a:spcAft>
                        <a:buNone/>
                      </a:pPr>
                      <a:r>
                        <a:rPr b="1" lang="en-GB"/>
                        <a:t>Relevant task</a:t>
                      </a:r>
                      <a:endParaRPr b="1"/>
                    </a:p>
                  </a:txBody>
                  <a:tcPr marT="91425" marB="91425" marR="91425" marL="91425"/>
                </a:tc>
              </a:tr>
              <a:tr h="381000">
                <a:tc>
                  <a:txBody>
                    <a:bodyPr/>
                    <a:lstStyle/>
                    <a:p>
                      <a:pPr indent="0" lvl="0" marL="0" rtl="0" algn="l">
                        <a:spcBef>
                          <a:spcPts val="0"/>
                        </a:spcBef>
                        <a:spcAft>
                          <a:spcPts val="0"/>
                        </a:spcAft>
                        <a:buNone/>
                      </a:pPr>
                      <a:r>
                        <a:rPr lang="en-GB"/>
                        <a:t>Ionospheric coverage</a:t>
                      </a:r>
                      <a:endParaRPr/>
                    </a:p>
                  </a:txBody>
                  <a:tcPr marT="91425" marB="91425" marR="91425" marL="91425"/>
                </a:tc>
                <a:tc>
                  <a:txBody>
                    <a:bodyPr/>
                    <a:lstStyle/>
                    <a:p>
                      <a:pPr indent="0" lvl="0" marL="0" rtl="0" algn="l">
                        <a:spcBef>
                          <a:spcPts val="0"/>
                        </a:spcBef>
                        <a:spcAft>
                          <a:spcPts val="0"/>
                        </a:spcAft>
                        <a:buNone/>
                      </a:pPr>
                      <a:r>
                        <a:rPr lang="en-GB"/>
                        <a:t>P</a:t>
                      </a:r>
                      <a:r>
                        <a:rPr lang="en-GB"/>
                        <a:t>roduce 3D global ionospheric Ne profiles over altitudes 100km-500km, with a vertical resolution of 50km, and horizontal resolution of 500km </a:t>
                      </a:r>
                      <a:endParaRPr/>
                    </a:p>
                  </a:txBody>
                  <a:tcPr marT="91425" marB="91425" marR="91425" marL="91425"/>
                </a:tc>
                <a:tc>
                  <a:txBody>
                    <a:bodyPr/>
                    <a:lstStyle/>
                    <a:p>
                      <a:pPr indent="0" lvl="0" marL="0" rtl="0" algn="l">
                        <a:spcBef>
                          <a:spcPts val="0"/>
                        </a:spcBef>
                        <a:spcAft>
                          <a:spcPts val="0"/>
                        </a:spcAft>
                        <a:buNone/>
                      </a:pPr>
                      <a:r>
                        <a:rPr lang="en-GB"/>
                        <a:t>Already met</a:t>
                      </a:r>
                      <a:endParaRPr/>
                    </a:p>
                  </a:txBody>
                  <a:tcPr marT="91425" marB="91425" marR="91425" marL="91425"/>
                </a:tc>
              </a:tr>
              <a:tr h="381000">
                <a:tc>
                  <a:txBody>
                    <a:bodyPr/>
                    <a:lstStyle/>
                    <a:p>
                      <a:pPr indent="0" lvl="0" marL="0" rtl="0" algn="l">
                        <a:spcBef>
                          <a:spcPts val="0"/>
                        </a:spcBef>
                        <a:spcAft>
                          <a:spcPts val="0"/>
                        </a:spcAft>
                        <a:buNone/>
                      </a:pPr>
                      <a:r>
                        <a:rPr lang="en-GB"/>
                        <a:t>Stability</a:t>
                      </a:r>
                      <a:endParaRPr/>
                    </a:p>
                  </a:txBody>
                  <a:tcPr marT="91425" marB="91425" marR="91425" marL="91425"/>
                </a:tc>
                <a:tc>
                  <a:txBody>
                    <a:bodyPr/>
                    <a:lstStyle/>
                    <a:p>
                      <a:pPr indent="0" lvl="0" marL="0" rtl="0" algn="l">
                        <a:spcBef>
                          <a:spcPts val="0"/>
                        </a:spcBef>
                        <a:spcAft>
                          <a:spcPts val="0"/>
                        </a:spcAft>
                        <a:buNone/>
                      </a:pPr>
                      <a:r>
                        <a:rPr lang="en-GB"/>
                        <a:t>Model must generate now casts and forecast, run continuously without intervention for 1 week real time and 2 weeks simulation time</a:t>
                      </a:r>
                      <a:endParaRPr/>
                    </a:p>
                  </a:txBody>
                  <a:tcPr marT="91425" marB="91425" marR="91425" marL="91425"/>
                </a:tc>
                <a:tc>
                  <a:txBody>
                    <a:bodyPr/>
                    <a:lstStyle/>
                    <a:p>
                      <a:pPr indent="0" lvl="0" marL="0" rtl="0" algn="l">
                        <a:spcBef>
                          <a:spcPts val="0"/>
                        </a:spcBef>
                        <a:spcAft>
                          <a:spcPts val="0"/>
                        </a:spcAft>
                        <a:buNone/>
                      </a:pPr>
                      <a:r>
                        <a:rPr lang="en-GB"/>
                        <a:t>D7, R4</a:t>
                      </a:r>
                      <a:endParaRPr/>
                    </a:p>
                  </a:txBody>
                  <a:tcPr marT="91425" marB="91425" marR="91425" marL="91425"/>
                </a:tc>
              </a:tr>
              <a:tr h="381000">
                <a:tc>
                  <a:txBody>
                    <a:bodyPr/>
                    <a:lstStyle/>
                    <a:p>
                      <a:pPr indent="0" lvl="0" marL="0" rtl="0" algn="l">
                        <a:spcBef>
                          <a:spcPts val="0"/>
                        </a:spcBef>
                        <a:spcAft>
                          <a:spcPts val="0"/>
                        </a:spcAft>
                        <a:buNone/>
                      </a:pPr>
                      <a:r>
                        <a:rPr lang="en-GB"/>
                        <a:t>Forecasting horizon</a:t>
                      </a:r>
                      <a:endParaRPr/>
                    </a:p>
                  </a:txBody>
                  <a:tcPr marT="91425" marB="91425" marR="91425" marL="91425"/>
                </a:tc>
                <a:tc>
                  <a:txBody>
                    <a:bodyPr/>
                    <a:lstStyle/>
                    <a:p>
                      <a:pPr indent="0" lvl="0" marL="0" rtl="0" algn="l">
                        <a:spcBef>
                          <a:spcPts val="0"/>
                        </a:spcBef>
                        <a:spcAft>
                          <a:spcPts val="0"/>
                        </a:spcAft>
                        <a:buNone/>
                      </a:pPr>
                      <a:r>
                        <a:rPr lang="en-GB"/>
                        <a:t>Produce ionospheric forecasts every 30 minutes of simulation time at horizons of 1, 3 and 6 hours</a:t>
                      </a:r>
                      <a:endParaRPr/>
                    </a:p>
                  </a:txBody>
                  <a:tcPr marT="91425" marB="91425" marR="91425" marL="91425"/>
                </a:tc>
                <a:tc>
                  <a:txBody>
                    <a:bodyPr/>
                    <a:lstStyle/>
                    <a:p>
                      <a:pPr indent="0" lvl="0" marL="0" rtl="0" algn="l">
                        <a:spcBef>
                          <a:spcPts val="0"/>
                        </a:spcBef>
                        <a:spcAft>
                          <a:spcPts val="0"/>
                        </a:spcAft>
                        <a:buNone/>
                      </a:pPr>
                      <a:r>
                        <a:rPr lang="en-GB"/>
                        <a:t>Already met</a:t>
                      </a:r>
                      <a:endParaRPr/>
                    </a:p>
                  </a:txBody>
                  <a:tcPr marT="91425" marB="91425" marR="91425" marL="91425"/>
                </a:tc>
              </a:tr>
              <a:tr h="381000">
                <a:tc>
                  <a:txBody>
                    <a:bodyPr/>
                    <a:lstStyle/>
                    <a:p>
                      <a:pPr indent="0" lvl="0" marL="0" rtl="0" algn="l">
                        <a:spcBef>
                          <a:spcPts val="0"/>
                        </a:spcBef>
                        <a:spcAft>
                          <a:spcPts val="0"/>
                        </a:spcAft>
                        <a:buNone/>
                      </a:pPr>
                      <a:r>
                        <a:rPr lang="en-GB"/>
                        <a:t>Forecasting</a:t>
                      </a:r>
                      <a:r>
                        <a:rPr lang="en-GB"/>
                        <a:t> fidelity</a:t>
                      </a:r>
                      <a:endParaRPr/>
                    </a:p>
                  </a:txBody>
                  <a:tcPr marT="91425" marB="91425" marR="91425" marL="91425"/>
                </a:tc>
                <a:tc>
                  <a:txBody>
                    <a:bodyPr/>
                    <a:lstStyle/>
                    <a:p>
                      <a:pPr indent="0" lvl="0" marL="0" rtl="0" algn="l">
                        <a:spcBef>
                          <a:spcPts val="0"/>
                        </a:spcBef>
                        <a:spcAft>
                          <a:spcPts val="0"/>
                        </a:spcAft>
                        <a:buNone/>
                      </a:pPr>
                      <a:r>
                        <a:rPr lang="en-GB"/>
                        <a:t>Representative</a:t>
                      </a:r>
                      <a:r>
                        <a:rPr lang="en-GB"/>
                        <a:t> figures of the model forecast must be reported in model documentation</a:t>
                      </a:r>
                      <a:endParaRPr/>
                    </a:p>
                  </a:txBody>
                  <a:tcPr marT="91425" marB="91425" marR="91425" marL="91425"/>
                </a:tc>
                <a:tc>
                  <a:txBody>
                    <a:bodyPr/>
                    <a:lstStyle/>
                    <a:p>
                      <a:pPr indent="0" lvl="0" marL="0" rtl="0" algn="l">
                        <a:spcBef>
                          <a:spcPts val="0"/>
                        </a:spcBef>
                        <a:spcAft>
                          <a:spcPts val="0"/>
                        </a:spcAft>
                        <a:buNone/>
                      </a:pPr>
                      <a:r>
                        <a:rPr lang="en-GB"/>
                        <a:t>D1, D2, D4</a:t>
                      </a:r>
                      <a:endParaRPr/>
                    </a:p>
                  </a:txBody>
                  <a:tcPr marT="91425" marB="91425" marR="91425" marL="91425"/>
                </a:tc>
              </a:tr>
              <a:tr h="381000">
                <a:tc>
                  <a:txBody>
                    <a:bodyPr/>
                    <a:lstStyle/>
                    <a:p>
                      <a:pPr indent="0" lvl="0" marL="0" rtl="0" algn="l">
                        <a:spcBef>
                          <a:spcPts val="0"/>
                        </a:spcBef>
                        <a:spcAft>
                          <a:spcPts val="0"/>
                        </a:spcAft>
                        <a:buNone/>
                      </a:pPr>
                      <a:r>
                        <a:rPr lang="en-GB"/>
                        <a:t>Input formats</a:t>
                      </a:r>
                      <a:endParaRPr/>
                    </a:p>
                  </a:txBody>
                  <a:tcPr marT="91425" marB="91425" marR="91425" marL="91425"/>
                </a:tc>
                <a:tc>
                  <a:txBody>
                    <a:bodyPr/>
                    <a:lstStyle/>
                    <a:p>
                      <a:pPr indent="0" lvl="0" marL="0" rtl="0" algn="l">
                        <a:spcBef>
                          <a:spcPts val="0"/>
                        </a:spcBef>
                        <a:spcAft>
                          <a:spcPts val="0"/>
                        </a:spcAft>
                        <a:buNone/>
                      </a:pPr>
                      <a:r>
                        <a:rPr lang="en-GB"/>
                        <a:t>Origin and format of all input data must be </a:t>
                      </a:r>
                      <a:r>
                        <a:rPr lang="en-GB"/>
                        <a:t>documented</a:t>
                      </a:r>
                      <a:endParaRPr/>
                    </a:p>
                  </a:txBody>
                  <a:tcPr marT="91425" marB="91425" marR="91425" marL="91425"/>
                </a:tc>
                <a:tc>
                  <a:txBody>
                    <a:bodyPr/>
                    <a:lstStyle/>
                    <a:p>
                      <a:pPr indent="0" lvl="0" marL="0" rtl="0" algn="l">
                        <a:spcBef>
                          <a:spcPts val="0"/>
                        </a:spcBef>
                        <a:spcAft>
                          <a:spcPts val="0"/>
                        </a:spcAft>
                        <a:buNone/>
                      </a:pPr>
                      <a:r>
                        <a:rPr lang="en-GB"/>
                        <a:t>D3, D10</a:t>
                      </a:r>
                      <a:endParaRPr/>
                    </a:p>
                  </a:txBody>
                  <a:tcPr marT="91425" marB="91425" marR="91425" marL="91425"/>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1" name="Shape 641"/>
        <p:cNvGrpSpPr/>
        <p:nvPr/>
      </p:nvGrpSpPr>
      <p:grpSpPr>
        <a:xfrm>
          <a:off x="0" y="0"/>
          <a:ext cx="0" cy="0"/>
          <a:chOff x="0" y="0"/>
          <a:chExt cx="0" cy="0"/>
        </a:xfrm>
      </p:grpSpPr>
      <p:sp>
        <p:nvSpPr>
          <p:cNvPr id="642" name="Google Shape;642;p64"/>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2"/>
              </a:buClr>
              <a:buSzPts val="1100"/>
              <a:buFont typeface="Arial"/>
              <a:buNone/>
            </a:pPr>
            <a:r>
              <a:rPr lang="en-GB"/>
              <a:t>AENeAS forecasting skill over 12 hours</a:t>
            </a:r>
            <a:endParaRPr/>
          </a:p>
          <a:p>
            <a:pPr indent="0" lvl="0" marL="0" rtl="0" algn="l">
              <a:spcBef>
                <a:spcPts val="0"/>
              </a:spcBef>
              <a:spcAft>
                <a:spcPts val="0"/>
              </a:spcAft>
              <a:buNone/>
            </a:pPr>
            <a:r>
              <a:t/>
            </a:r>
            <a:endParaRPr/>
          </a:p>
        </p:txBody>
      </p:sp>
      <p:sp>
        <p:nvSpPr>
          <p:cNvPr id="643" name="Google Shape;643;p64"/>
          <p:cNvSpPr txBox="1"/>
          <p:nvPr>
            <p:ph idx="1" type="body"/>
          </p:nvPr>
        </p:nvSpPr>
        <p:spPr>
          <a:xfrm>
            <a:off x="395525" y="1196750"/>
            <a:ext cx="8496900" cy="9309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Over a 12 hour forecast period AENeAS shows skill over NeQuick when compared to IGS as “truth”</a:t>
            </a:r>
            <a:endParaRPr/>
          </a:p>
          <a:p>
            <a:pPr indent="-342900" lvl="1" marL="914400" rtl="0" algn="l">
              <a:spcBef>
                <a:spcPts val="0"/>
              </a:spcBef>
              <a:spcAft>
                <a:spcPts val="0"/>
              </a:spcAft>
              <a:buSzPts val="1800"/>
              <a:buChar char="•"/>
            </a:pPr>
            <a:r>
              <a:rPr lang="en-GB"/>
              <a:t>Only allowing O</a:t>
            </a:r>
            <a:r>
              <a:rPr baseline="30000" lang="en-GB"/>
              <a:t>+</a:t>
            </a:r>
            <a:r>
              <a:rPr lang="en-GB"/>
              <a:t>, O</a:t>
            </a:r>
            <a:r>
              <a:rPr baseline="-25000" lang="en-GB"/>
              <a:t>2</a:t>
            </a:r>
            <a:r>
              <a:rPr baseline="30000" lang="en-GB"/>
              <a:t>+</a:t>
            </a:r>
            <a:r>
              <a:rPr lang="en-GB"/>
              <a:t>, O</a:t>
            </a:r>
            <a:r>
              <a:rPr baseline="-25000" lang="en-GB"/>
              <a:t>1</a:t>
            </a:r>
            <a:r>
              <a:rPr lang="en-GB"/>
              <a:t> and O</a:t>
            </a:r>
            <a:r>
              <a:rPr baseline="-25000" lang="en-GB"/>
              <a:t>2</a:t>
            </a:r>
            <a:r>
              <a:rPr lang="en-GB"/>
              <a:t> to be updated in the assimilation</a:t>
            </a:r>
            <a:endParaRPr/>
          </a:p>
          <a:p>
            <a:pPr indent="-342900" lvl="0" marL="457200" rtl="0" algn="l">
              <a:spcBef>
                <a:spcPts val="0"/>
              </a:spcBef>
              <a:spcAft>
                <a:spcPts val="0"/>
              </a:spcAft>
              <a:buSzPts val="1800"/>
              <a:buChar char="•"/>
            </a:pPr>
            <a:r>
              <a:rPr lang="en-GB"/>
              <a:t>It can be seen (over the next slides) that AENeAS forecasts underestimate the daytime equatorial ionosphere</a:t>
            </a:r>
            <a:endParaRPr/>
          </a:p>
        </p:txBody>
      </p:sp>
      <p:graphicFrame>
        <p:nvGraphicFramePr>
          <p:cNvPr id="644" name="Google Shape;644;p64"/>
          <p:cNvGraphicFramePr/>
          <p:nvPr/>
        </p:nvGraphicFramePr>
        <p:xfrm>
          <a:off x="952500" y="2749100"/>
          <a:ext cx="3000000" cy="3000000"/>
        </p:xfrm>
        <a:graphic>
          <a:graphicData uri="http://schemas.openxmlformats.org/drawingml/2006/table">
            <a:tbl>
              <a:tblPr>
                <a:noFill/>
                <a:tableStyleId>{335F9484-67C2-470F-9F82-D87027F4800F}</a:tableStyleId>
              </a:tblPr>
              <a:tblGrid>
                <a:gridCol w="2413000"/>
                <a:gridCol w="2413000"/>
                <a:gridCol w="2413000"/>
              </a:tblGrid>
              <a:tr h="442850">
                <a:tc>
                  <a:txBody>
                    <a:bodyPr/>
                    <a:lstStyle/>
                    <a:p>
                      <a:pPr indent="0" lvl="0" marL="0" rtl="0" algn="l">
                        <a:spcBef>
                          <a:spcPts val="0"/>
                        </a:spcBef>
                        <a:spcAft>
                          <a:spcPts val="0"/>
                        </a:spcAft>
                        <a:buNone/>
                      </a:pPr>
                      <a:r>
                        <a:rPr b="1" lang="en-GB"/>
                        <a:t>Hours since data was assimilated</a:t>
                      </a:r>
                      <a:endParaRPr b="1"/>
                    </a:p>
                  </a:txBody>
                  <a:tcPr marT="91425" marB="91425" marR="91425" marL="91425"/>
                </a:tc>
                <a:tc>
                  <a:txBody>
                    <a:bodyPr/>
                    <a:lstStyle/>
                    <a:p>
                      <a:pPr indent="0" lvl="0" marL="0" rtl="0" algn="l">
                        <a:spcBef>
                          <a:spcPts val="0"/>
                        </a:spcBef>
                        <a:spcAft>
                          <a:spcPts val="0"/>
                        </a:spcAft>
                        <a:buNone/>
                      </a:pPr>
                      <a:r>
                        <a:rPr b="1" lang="en-GB"/>
                        <a:t>AENeAS RMSE</a:t>
                      </a:r>
                      <a:endParaRPr b="1"/>
                    </a:p>
                  </a:txBody>
                  <a:tcPr marT="91425" marB="91425" marR="91425" marL="91425"/>
                </a:tc>
                <a:tc>
                  <a:txBody>
                    <a:bodyPr/>
                    <a:lstStyle/>
                    <a:p>
                      <a:pPr indent="0" lvl="0" marL="0" rtl="0" algn="l">
                        <a:spcBef>
                          <a:spcPts val="0"/>
                        </a:spcBef>
                        <a:spcAft>
                          <a:spcPts val="0"/>
                        </a:spcAft>
                        <a:buNone/>
                      </a:pPr>
                      <a:r>
                        <a:rPr b="1" lang="en-GB"/>
                        <a:t>NeQuick RMSE</a:t>
                      </a:r>
                      <a:endParaRPr b="1"/>
                    </a:p>
                  </a:txBody>
                  <a:tcPr marT="91425" marB="91425" marR="91425" marL="91425"/>
                </a:tc>
              </a:tr>
              <a:tr h="288700">
                <a:tc>
                  <a:txBody>
                    <a:bodyPr/>
                    <a:lstStyle/>
                    <a:p>
                      <a:pPr indent="0" lvl="0" marL="0" rtl="0" algn="l">
                        <a:spcBef>
                          <a:spcPts val="0"/>
                        </a:spcBef>
                        <a:spcAft>
                          <a:spcPts val="0"/>
                        </a:spcAft>
                        <a:buNone/>
                      </a:pPr>
                      <a:r>
                        <a:rPr lang="en-GB"/>
                        <a:t>0</a:t>
                      </a:r>
                      <a:endParaRPr/>
                    </a:p>
                  </a:txBody>
                  <a:tcPr marT="91425" marB="91425" marR="91425" marL="91425"/>
                </a:tc>
                <a:tc>
                  <a:txBody>
                    <a:bodyPr/>
                    <a:lstStyle/>
                    <a:p>
                      <a:pPr indent="0" lvl="0" marL="0" rtl="0" algn="l">
                        <a:spcBef>
                          <a:spcPts val="0"/>
                        </a:spcBef>
                        <a:spcAft>
                          <a:spcPts val="0"/>
                        </a:spcAft>
                        <a:buNone/>
                      </a:pPr>
                      <a:r>
                        <a:rPr lang="en-GB"/>
                        <a:t>2.70</a:t>
                      </a:r>
                      <a:endParaRPr/>
                    </a:p>
                  </a:txBody>
                  <a:tcPr marT="91425" marB="91425" marR="91425" marL="91425"/>
                </a:tc>
                <a:tc>
                  <a:txBody>
                    <a:bodyPr/>
                    <a:lstStyle/>
                    <a:p>
                      <a:pPr indent="0" lvl="0" marL="0" rtl="0" algn="l">
                        <a:spcBef>
                          <a:spcPts val="0"/>
                        </a:spcBef>
                        <a:spcAft>
                          <a:spcPts val="0"/>
                        </a:spcAft>
                        <a:buNone/>
                      </a:pPr>
                      <a:r>
                        <a:rPr lang="en-GB"/>
                        <a:t>6.24</a:t>
                      </a:r>
                      <a:endParaRPr/>
                    </a:p>
                  </a:txBody>
                  <a:tcPr marT="91425" marB="91425" marR="91425" marL="91425"/>
                </a:tc>
              </a:tr>
              <a:tr h="288700">
                <a:tc>
                  <a:txBody>
                    <a:bodyPr/>
                    <a:lstStyle/>
                    <a:p>
                      <a:pPr indent="0" lvl="0" marL="0" rtl="0" algn="l">
                        <a:spcBef>
                          <a:spcPts val="0"/>
                        </a:spcBef>
                        <a:spcAft>
                          <a:spcPts val="0"/>
                        </a:spcAft>
                        <a:buNone/>
                      </a:pPr>
                      <a:r>
                        <a:rPr lang="en-GB"/>
                        <a:t>2</a:t>
                      </a:r>
                      <a:endParaRPr/>
                    </a:p>
                  </a:txBody>
                  <a:tcPr marT="91425" marB="91425" marR="91425" marL="91425"/>
                </a:tc>
                <a:tc>
                  <a:txBody>
                    <a:bodyPr/>
                    <a:lstStyle/>
                    <a:p>
                      <a:pPr indent="0" lvl="0" marL="0" rtl="0" algn="l">
                        <a:spcBef>
                          <a:spcPts val="0"/>
                        </a:spcBef>
                        <a:spcAft>
                          <a:spcPts val="0"/>
                        </a:spcAft>
                        <a:buNone/>
                      </a:pPr>
                      <a:r>
                        <a:rPr lang="en-GB"/>
                        <a:t>3.36</a:t>
                      </a:r>
                      <a:endParaRPr/>
                    </a:p>
                  </a:txBody>
                  <a:tcPr marT="91425" marB="91425" marR="91425" marL="91425"/>
                </a:tc>
                <a:tc>
                  <a:txBody>
                    <a:bodyPr/>
                    <a:lstStyle/>
                    <a:p>
                      <a:pPr indent="0" lvl="0" marL="0" rtl="0" algn="l">
                        <a:spcBef>
                          <a:spcPts val="0"/>
                        </a:spcBef>
                        <a:spcAft>
                          <a:spcPts val="0"/>
                        </a:spcAft>
                        <a:buNone/>
                      </a:pPr>
                      <a:r>
                        <a:rPr lang="en-GB"/>
                        <a:t>6.22</a:t>
                      </a:r>
                      <a:endParaRPr/>
                    </a:p>
                  </a:txBody>
                  <a:tcPr marT="91425" marB="91425" marR="91425" marL="91425"/>
                </a:tc>
              </a:tr>
              <a:tr h="288700">
                <a:tc>
                  <a:txBody>
                    <a:bodyPr/>
                    <a:lstStyle/>
                    <a:p>
                      <a:pPr indent="0" lvl="0" marL="0" rtl="0" algn="l">
                        <a:spcBef>
                          <a:spcPts val="0"/>
                        </a:spcBef>
                        <a:spcAft>
                          <a:spcPts val="0"/>
                        </a:spcAft>
                        <a:buNone/>
                      </a:pPr>
                      <a:r>
                        <a:rPr lang="en-GB"/>
                        <a:t>4</a:t>
                      </a:r>
                      <a:endParaRPr/>
                    </a:p>
                  </a:txBody>
                  <a:tcPr marT="91425" marB="91425" marR="91425" marL="91425"/>
                </a:tc>
                <a:tc>
                  <a:txBody>
                    <a:bodyPr/>
                    <a:lstStyle/>
                    <a:p>
                      <a:pPr indent="0" lvl="0" marL="0" rtl="0" algn="l">
                        <a:spcBef>
                          <a:spcPts val="0"/>
                        </a:spcBef>
                        <a:spcAft>
                          <a:spcPts val="0"/>
                        </a:spcAft>
                        <a:buNone/>
                      </a:pPr>
                      <a:r>
                        <a:rPr lang="en-GB"/>
                        <a:t>3.55</a:t>
                      </a:r>
                      <a:endParaRPr/>
                    </a:p>
                  </a:txBody>
                  <a:tcPr marT="91425" marB="91425" marR="91425" marL="91425"/>
                </a:tc>
                <a:tc>
                  <a:txBody>
                    <a:bodyPr/>
                    <a:lstStyle/>
                    <a:p>
                      <a:pPr indent="0" lvl="0" marL="0" rtl="0" algn="l">
                        <a:spcBef>
                          <a:spcPts val="0"/>
                        </a:spcBef>
                        <a:spcAft>
                          <a:spcPts val="0"/>
                        </a:spcAft>
                        <a:buNone/>
                      </a:pPr>
                      <a:r>
                        <a:rPr lang="en-GB"/>
                        <a:t>6.17</a:t>
                      </a:r>
                      <a:endParaRPr/>
                    </a:p>
                  </a:txBody>
                  <a:tcPr marT="91425" marB="91425" marR="91425" marL="91425"/>
                </a:tc>
              </a:tr>
              <a:tr h="288700">
                <a:tc>
                  <a:txBody>
                    <a:bodyPr/>
                    <a:lstStyle/>
                    <a:p>
                      <a:pPr indent="0" lvl="0" marL="0" rtl="0" algn="l">
                        <a:spcBef>
                          <a:spcPts val="0"/>
                        </a:spcBef>
                        <a:spcAft>
                          <a:spcPts val="0"/>
                        </a:spcAft>
                        <a:buNone/>
                      </a:pPr>
                      <a:r>
                        <a:rPr lang="en-GB"/>
                        <a:t>6</a:t>
                      </a:r>
                      <a:endParaRPr/>
                    </a:p>
                  </a:txBody>
                  <a:tcPr marT="91425" marB="91425" marR="91425" marL="91425"/>
                </a:tc>
                <a:tc>
                  <a:txBody>
                    <a:bodyPr/>
                    <a:lstStyle/>
                    <a:p>
                      <a:pPr indent="0" lvl="0" marL="0" rtl="0" algn="l">
                        <a:spcBef>
                          <a:spcPts val="0"/>
                        </a:spcBef>
                        <a:spcAft>
                          <a:spcPts val="0"/>
                        </a:spcAft>
                        <a:buNone/>
                      </a:pPr>
                      <a:r>
                        <a:rPr lang="en-GB"/>
                        <a:t>3.55</a:t>
                      </a:r>
                      <a:endParaRPr/>
                    </a:p>
                  </a:txBody>
                  <a:tcPr marT="91425" marB="91425" marR="91425" marL="91425"/>
                </a:tc>
                <a:tc>
                  <a:txBody>
                    <a:bodyPr/>
                    <a:lstStyle/>
                    <a:p>
                      <a:pPr indent="0" lvl="0" marL="0" rtl="0" algn="l">
                        <a:spcBef>
                          <a:spcPts val="0"/>
                        </a:spcBef>
                        <a:spcAft>
                          <a:spcPts val="0"/>
                        </a:spcAft>
                        <a:buNone/>
                      </a:pPr>
                      <a:r>
                        <a:rPr lang="en-GB"/>
                        <a:t>5.96</a:t>
                      </a:r>
                      <a:endParaRPr/>
                    </a:p>
                  </a:txBody>
                  <a:tcPr marT="91425" marB="91425" marR="91425" marL="91425"/>
                </a:tc>
              </a:tr>
              <a:tr h="288700">
                <a:tc>
                  <a:txBody>
                    <a:bodyPr/>
                    <a:lstStyle/>
                    <a:p>
                      <a:pPr indent="0" lvl="0" marL="0" rtl="0" algn="l">
                        <a:spcBef>
                          <a:spcPts val="0"/>
                        </a:spcBef>
                        <a:spcAft>
                          <a:spcPts val="0"/>
                        </a:spcAft>
                        <a:buNone/>
                      </a:pPr>
                      <a:r>
                        <a:rPr lang="en-GB"/>
                        <a:t>8</a:t>
                      </a:r>
                      <a:endParaRPr/>
                    </a:p>
                  </a:txBody>
                  <a:tcPr marT="91425" marB="91425" marR="91425" marL="91425"/>
                </a:tc>
                <a:tc>
                  <a:txBody>
                    <a:bodyPr/>
                    <a:lstStyle/>
                    <a:p>
                      <a:pPr indent="0" lvl="0" marL="0" rtl="0" algn="l">
                        <a:spcBef>
                          <a:spcPts val="0"/>
                        </a:spcBef>
                        <a:spcAft>
                          <a:spcPts val="0"/>
                        </a:spcAft>
                        <a:buNone/>
                      </a:pPr>
                      <a:r>
                        <a:rPr lang="en-GB"/>
                        <a:t>3.86</a:t>
                      </a:r>
                      <a:endParaRPr/>
                    </a:p>
                  </a:txBody>
                  <a:tcPr marT="91425" marB="91425" marR="91425" marL="91425"/>
                </a:tc>
                <a:tc>
                  <a:txBody>
                    <a:bodyPr/>
                    <a:lstStyle/>
                    <a:p>
                      <a:pPr indent="0" lvl="0" marL="0" rtl="0" algn="l">
                        <a:spcBef>
                          <a:spcPts val="0"/>
                        </a:spcBef>
                        <a:spcAft>
                          <a:spcPts val="0"/>
                        </a:spcAft>
                        <a:buNone/>
                      </a:pPr>
                      <a:r>
                        <a:rPr lang="en-GB"/>
                        <a:t>6.12</a:t>
                      </a:r>
                      <a:endParaRPr/>
                    </a:p>
                  </a:txBody>
                  <a:tcPr marT="91425" marB="91425" marR="91425" marL="91425"/>
                </a:tc>
              </a:tr>
              <a:tr h="288700">
                <a:tc>
                  <a:txBody>
                    <a:bodyPr/>
                    <a:lstStyle/>
                    <a:p>
                      <a:pPr indent="0" lvl="0" marL="0" rtl="0" algn="l">
                        <a:spcBef>
                          <a:spcPts val="0"/>
                        </a:spcBef>
                        <a:spcAft>
                          <a:spcPts val="0"/>
                        </a:spcAft>
                        <a:buNone/>
                      </a:pPr>
                      <a:r>
                        <a:rPr lang="en-GB"/>
                        <a:t>10</a:t>
                      </a:r>
                      <a:endParaRPr/>
                    </a:p>
                  </a:txBody>
                  <a:tcPr marT="91425" marB="91425" marR="91425" marL="91425"/>
                </a:tc>
                <a:tc>
                  <a:txBody>
                    <a:bodyPr/>
                    <a:lstStyle/>
                    <a:p>
                      <a:pPr indent="0" lvl="0" marL="0" rtl="0" algn="l">
                        <a:spcBef>
                          <a:spcPts val="0"/>
                        </a:spcBef>
                        <a:spcAft>
                          <a:spcPts val="0"/>
                        </a:spcAft>
                        <a:buNone/>
                      </a:pPr>
                      <a:r>
                        <a:rPr lang="en-GB"/>
                        <a:t>4.20</a:t>
                      </a:r>
                      <a:endParaRPr/>
                    </a:p>
                  </a:txBody>
                  <a:tcPr marT="91425" marB="91425" marR="91425" marL="91425"/>
                </a:tc>
                <a:tc>
                  <a:txBody>
                    <a:bodyPr/>
                    <a:lstStyle/>
                    <a:p>
                      <a:pPr indent="0" lvl="0" marL="0" rtl="0" algn="l">
                        <a:spcBef>
                          <a:spcPts val="0"/>
                        </a:spcBef>
                        <a:spcAft>
                          <a:spcPts val="0"/>
                        </a:spcAft>
                        <a:buNone/>
                      </a:pPr>
                      <a:r>
                        <a:rPr lang="en-GB"/>
                        <a:t>6.38</a:t>
                      </a:r>
                      <a:endParaRPr/>
                    </a:p>
                  </a:txBody>
                  <a:tcPr marT="91425" marB="91425" marR="91425" marL="91425"/>
                </a:tc>
              </a:tr>
              <a:tr h="288700">
                <a:tc>
                  <a:txBody>
                    <a:bodyPr/>
                    <a:lstStyle/>
                    <a:p>
                      <a:pPr indent="0" lvl="0" marL="0" rtl="0" algn="l">
                        <a:spcBef>
                          <a:spcPts val="0"/>
                        </a:spcBef>
                        <a:spcAft>
                          <a:spcPts val="0"/>
                        </a:spcAft>
                        <a:buNone/>
                      </a:pPr>
                      <a:r>
                        <a:rPr lang="en-GB"/>
                        <a:t>12</a:t>
                      </a:r>
                      <a:endParaRPr/>
                    </a:p>
                  </a:txBody>
                  <a:tcPr marT="91425" marB="91425" marR="91425" marL="91425"/>
                </a:tc>
                <a:tc>
                  <a:txBody>
                    <a:bodyPr/>
                    <a:lstStyle/>
                    <a:p>
                      <a:pPr indent="0" lvl="0" marL="0" rtl="0" algn="l">
                        <a:spcBef>
                          <a:spcPts val="0"/>
                        </a:spcBef>
                        <a:spcAft>
                          <a:spcPts val="0"/>
                        </a:spcAft>
                        <a:buNone/>
                      </a:pPr>
                      <a:r>
                        <a:rPr lang="en-GB"/>
                        <a:t>4.41</a:t>
                      </a:r>
                      <a:endParaRPr/>
                    </a:p>
                  </a:txBody>
                  <a:tcPr marT="91425" marB="91425" marR="91425" marL="91425"/>
                </a:tc>
                <a:tc>
                  <a:txBody>
                    <a:bodyPr/>
                    <a:lstStyle/>
                    <a:p>
                      <a:pPr indent="0" lvl="0" marL="0" rtl="0" algn="l">
                        <a:spcBef>
                          <a:spcPts val="0"/>
                        </a:spcBef>
                        <a:spcAft>
                          <a:spcPts val="0"/>
                        </a:spcAft>
                        <a:buNone/>
                      </a:pPr>
                      <a:r>
                        <a:rPr lang="en-GB"/>
                        <a:t>6.45</a:t>
                      </a:r>
                      <a:endParaRPr/>
                    </a:p>
                  </a:txBody>
                  <a:tcPr marT="91425" marB="91425" marR="91425" marL="91425"/>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 name="Shape 649"/>
        <p:cNvGrpSpPr/>
        <p:nvPr/>
      </p:nvGrpSpPr>
      <p:grpSpPr>
        <a:xfrm>
          <a:off x="0" y="0"/>
          <a:ext cx="0" cy="0"/>
          <a:chOff x="0" y="0"/>
          <a:chExt cx="0" cy="0"/>
        </a:xfrm>
      </p:grpSpPr>
      <p:sp>
        <p:nvSpPr>
          <p:cNvPr id="650" name="Google Shape;650;p65"/>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t+0hrs</a:t>
            </a:r>
            <a:endParaRPr/>
          </a:p>
        </p:txBody>
      </p:sp>
      <p:pic>
        <p:nvPicPr>
          <p:cNvPr id="651" name="Google Shape;651;p65"/>
          <p:cNvPicPr preferRelativeResize="0"/>
          <p:nvPr/>
        </p:nvPicPr>
        <p:blipFill rotWithShape="1">
          <a:blip r:embed="rId3">
            <a:alphaModFix/>
          </a:blip>
          <a:srcRect b="24482" l="0" r="0" t="0"/>
          <a:stretch/>
        </p:blipFill>
        <p:spPr>
          <a:xfrm>
            <a:off x="0" y="1826000"/>
            <a:ext cx="4500125" cy="2548800"/>
          </a:xfrm>
          <a:prstGeom prst="rect">
            <a:avLst/>
          </a:prstGeom>
          <a:noFill/>
          <a:ln>
            <a:noFill/>
          </a:ln>
        </p:spPr>
      </p:pic>
      <p:pic>
        <p:nvPicPr>
          <p:cNvPr id="652" name="Google Shape;652;p65"/>
          <p:cNvPicPr preferRelativeResize="0"/>
          <p:nvPr/>
        </p:nvPicPr>
        <p:blipFill rotWithShape="1">
          <a:blip r:embed="rId4">
            <a:alphaModFix/>
          </a:blip>
          <a:srcRect b="17416" l="0" r="0" t="0"/>
          <a:stretch/>
        </p:blipFill>
        <p:spPr>
          <a:xfrm>
            <a:off x="4500125" y="1825975"/>
            <a:ext cx="4643875" cy="2876335"/>
          </a:xfrm>
          <a:prstGeom prst="rect">
            <a:avLst/>
          </a:prstGeom>
          <a:noFill/>
          <a:ln>
            <a:noFill/>
          </a:ln>
        </p:spPr>
      </p:pic>
      <p:pic>
        <p:nvPicPr>
          <p:cNvPr id="653" name="Google Shape;653;p65"/>
          <p:cNvPicPr preferRelativeResize="0"/>
          <p:nvPr/>
        </p:nvPicPr>
        <p:blipFill rotWithShape="1">
          <a:blip r:embed="rId3">
            <a:alphaModFix/>
          </a:blip>
          <a:srcRect b="0" l="0" r="0" t="79964"/>
          <a:stretch/>
        </p:blipFill>
        <p:spPr>
          <a:xfrm>
            <a:off x="2246575" y="4677250"/>
            <a:ext cx="4500125" cy="676199"/>
          </a:xfrm>
          <a:prstGeom prst="rect">
            <a:avLst/>
          </a:prstGeom>
          <a:noFill/>
          <a:ln>
            <a:noFill/>
          </a:ln>
        </p:spPr>
      </p:pic>
      <p:sp>
        <p:nvSpPr>
          <p:cNvPr id="654" name="Google Shape;654;p65"/>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sp>
        <p:nvSpPr>
          <p:cNvPr id="655" name="Google Shape;655;p65"/>
          <p:cNvSpPr txBox="1"/>
          <p:nvPr/>
        </p:nvSpPr>
        <p:spPr>
          <a:xfrm>
            <a:off x="67467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 name="Shape 660"/>
        <p:cNvGrpSpPr/>
        <p:nvPr/>
      </p:nvGrpSpPr>
      <p:grpSpPr>
        <a:xfrm>
          <a:off x="0" y="0"/>
          <a:ext cx="0" cy="0"/>
          <a:chOff x="0" y="0"/>
          <a:chExt cx="0" cy="0"/>
        </a:xfrm>
      </p:grpSpPr>
      <p:pic>
        <p:nvPicPr>
          <p:cNvPr id="661" name="Google Shape;661;p66"/>
          <p:cNvPicPr preferRelativeResize="0"/>
          <p:nvPr/>
        </p:nvPicPr>
        <p:blipFill rotWithShape="1">
          <a:blip r:embed="rId3">
            <a:alphaModFix/>
          </a:blip>
          <a:srcRect b="24190" l="0" r="0" t="0"/>
          <a:stretch/>
        </p:blipFill>
        <p:spPr>
          <a:xfrm>
            <a:off x="0" y="1925301"/>
            <a:ext cx="4572000" cy="2599574"/>
          </a:xfrm>
          <a:prstGeom prst="rect">
            <a:avLst/>
          </a:prstGeom>
          <a:noFill/>
          <a:ln>
            <a:noFill/>
          </a:ln>
        </p:spPr>
      </p:pic>
      <p:sp>
        <p:nvSpPr>
          <p:cNvPr id="662" name="Google Shape;662;p66"/>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t+2hrs</a:t>
            </a:r>
            <a:endParaRPr/>
          </a:p>
        </p:txBody>
      </p:sp>
      <p:pic>
        <p:nvPicPr>
          <p:cNvPr id="663" name="Google Shape;663;p66"/>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664" name="Google Shape;664;p66"/>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665" name="Google Shape;665;p66"/>
          <p:cNvPicPr preferRelativeResize="0"/>
          <p:nvPr/>
        </p:nvPicPr>
        <p:blipFill rotWithShape="1">
          <a:blip r:embed="rId5">
            <a:alphaModFix/>
          </a:blip>
          <a:srcRect b="24676" l="0" r="0" t="0"/>
          <a:stretch/>
        </p:blipFill>
        <p:spPr>
          <a:xfrm>
            <a:off x="4500125" y="1901324"/>
            <a:ext cx="4643875" cy="2623550"/>
          </a:xfrm>
          <a:prstGeom prst="rect">
            <a:avLst/>
          </a:prstGeom>
          <a:noFill/>
          <a:ln>
            <a:noFill/>
          </a:ln>
        </p:spPr>
      </p:pic>
      <p:sp>
        <p:nvSpPr>
          <p:cNvPr id="666" name="Google Shape;666;p66"/>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1" name="Shape 671"/>
        <p:cNvGrpSpPr/>
        <p:nvPr/>
      </p:nvGrpSpPr>
      <p:grpSpPr>
        <a:xfrm>
          <a:off x="0" y="0"/>
          <a:ext cx="0" cy="0"/>
          <a:chOff x="0" y="0"/>
          <a:chExt cx="0" cy="0"/>
        </a:xfrm>
      </p:grpSpPr>
      <p:pic>
        <p:nvPicPr>
          <p:cNvPr id="672" name="Google Shape;672;p67"/>
          <p:cNvPicPr preferRelativeResize="0"/>
          <p:nvPr/>
        </p:nvPicPr>
        <p:blipFill rotWithShape="1">
          <a:blip r:embed="rId3">
            <a:alphaModFix/>
          </a:blip>
          <a:srcRect b="23295" l="0" r="0" t="0"/>
          <a:stretch/>
        </p:blipFill>
        <p:spPr>
          <a:xfrm>
            <a:off x="44638" y="1935875"/>
            <a:ext cx="4500125" cy="2588756"/>
          </a:xfrm>
          <a:prstGeom prst="rect">
            <a:avLst/>
          </a:prstGeom>
          <a:noFill/>
          <a:ln>
            <a:noFill/>
          </a:ln>
        </p:spPr>
      </p:pic>
      <p:sp>
        <p:nvSpPr>
          <p:cNvPr id="673" name="Google Shape;673;p67"/>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t+4hrs</a:t>
            </a:r>
            <a:endParaRPr/>
          </a:p>
        </p:txBody>
      </p:sp>
      <p:pic>
        <p:nvPicPr>
          <p:cNvPr id="674" name="Google Shape;674;p67"/>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675" name="Google Shape;675;p67"/>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676" name="Google Shape;676;p67"/>
          <p:cNvPicPr preferRelativeResize="0"/>
          <p:nvPr/>
        </p:nvPicPr>
        <p:blipFill rotWithShape="1">
          <a:blip r:embed="rId5">
            <a:alphaModFix/>
          </a:blip>
          <a:srcRect b="24190" l="0" r="0" t="0"/>
          <a:stretch/>
        </p:blipFill>
        <p:spPr>
          <a:xfrm>
            <a:off x="4530675" y="1901575"/>
            <a:ext cx="4613323" cy="2623050"/>
          </a:xfrm>
          <a:prstGeom prst="rect">
            <a:avLst/>
          </a:prstGeom>
          <a:noFill/>
          <a:ln>
            <a:noFill/>
          </a:ln>
        </p:spPr>
      </p:pic>
      <p:sp>
        <p:nvSpPr>
          <p:cNvPr id="677" name="Google Shape;677;p67"/>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2" name="Shape 682"/>
        <p:cNvGrpSpPr/>
        <p:nvPr/>
      </p:nvGrpSpPr>
      <p:grpSpPr>
        <a:xfrm>
          <a:off x="0" y="0"/>
          <a:ext cx="0" cy="0"/>
          <a:chOff x="0" y="0"/>
          <a:chExt cx="0" cy="0"/>
        </a:xfrm>
      </p:grpSpPr>
      <p:pic>
        <p:nvPicPr>
          <p:cNvPr id="683" name="Google Shape;683;p68"/>
          <p:cNvPicPr preferRelativeResize="0"/>
          <p:nvPr/>
        </p:nvPicPr>
        <p:blipFill rotWithShape="1">
          <a:blip r:embed="rId3">
            <a:alphaModFix/>
          </a:blip>
          <a:srcRect b="23745" l="0" r="0" t="0"/>
          <a:stretch/>
        </p:blipFill>
        <p:spPr>
          <a:xfrm>
            <a:off x="4375" y="1971046"/>
            <a:ext cx="4500125" cy="2573730"/>
          </a:xfrm>
          <a:prstGeom prst="rect">
            <a:avLst/>
          </a:prstGeom>
          <a:noFill/>
          <a:ln>
            <a:noFill/>
          </a:ln>
        </p:spPr>
      </p:pic>
      <p:sp>
        <p:nvSpPr>
          <p:cNvPr id="684" name="Google Shape;684;p68"/>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t+6hrs</a:t>
            </a:r>
            <a:endParaRPr/>
          </a:p>
        </p:txBody>
      </p:sp>
      <p:pic>
        <p:nvPicPr>
          <p:cNvPr id="685" name="Google Shape;685;p68"/>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686" name="Google Shape;686;p68"/>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687" name="Google Shape;687;p68"/>
          <p:cNvPicPr preferRelativeResize="0"/>
          <p:nvPr/>
        </p:nvPicPr>
        <p:blipFill rotWithShape="1">
          <a:blip r:embed="rId5">
            <a:alphaModFix/>
          </a:blip>
          <a:srcRect b="23745" l="0" r="0" t="0"/>
          <a:stretch/>
        </p:blipFill>
        <p:spPr>
          <a:xfrm>
            <a:off x="4487175" y="1881425"/>
            <a:ext cx="4656826" cy="2663348"/>
          </a:xfrm>
          <a:prstGeom prst="rect">
            <a:avLst/>
          </a:prstGeom>
          <a:noFill/>
          <a:ln>
            <a:noFill/>
          </a:ln>
        </p:spPr>
      </p:pic>
      <p:sp>
        <p:nvSpPr>
          <p:cNvPr id="688" name="Google Shape;688;p68"/>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3" name="Shape 693"/>
        <p:cNvGrpSpPr/>
        <p:nvPr/>
      </p:nvGrpSpPr>
      <p:grpSpPr>
        <a:xfrm>
          <a:off x="0" y="0"/>
          <a:ext cx="0" cy="0"/>
          <a:chOff x="0" y="0"/>
          <a:chExt cx="0" cy="0"/>
        </a:xfrm>
      </p:grpSpPr>
      <p:pic>
        <p:nvPicPr>
          <p:cNvPr id="694" name="Google Shape;694;p69"/>
          <p:cNvPicPr preferRelativeResize="0"/>
          <p:nvPr/>
        </p:nvPicPr>
        <p:blipFill rotWithShape="1">
          <a:blip r:embed="rId3">
            <a:alphaModFix/>
          </a:blip>
          <a:srcRect b="23745" l="0" r="0" t="0"/>
          <a:stretch/>
        </p:blipFill>
        <p:spPr>
          <a:xfrm>
            <a:off x="-11825" y="1855725"/>
            <a:ext cx="4613050" cy="2638325"/>
          </a:xfrm>
          <a:prstGeom prst="rect">
            <a:avLst/>
          </a:prstGeom>
          <a:noFill/>
          <a:ln>
            <a:noFill/>
          </a:ln>
        </p:spPr>
      </p:pic>
      <p:sp>
        <p:nvSpPr>
          <p:cNvPr id="695" name="Google Shape;695;p69"/>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t+8hrs</a:t>
            </a:r>
            <a:endParaRPr/>
          </a:p>
        </p:txBody>
      </p:sp>
      <p:pic>
        <p:nvPicPr>
          <p:cNvPr id="696" name="Google Shape;696;p69"/>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697" name="Google Shape;697;p69"/>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698" name="Google Shape;698;p69"/>
          <p:cNvPicPr preferRelativeResize="0"/>
          <p:nvPr/>
        </p:nvPicPr>
        <p:blipFill rotWithShape="1">
          <a:blip r:embed="rId5">
            <a:alphaModFix/>
          </a:blip>
          <a:srcRect b="24981" l="0" r="0" t="0"/>
          <a:stretch/>
        </p:blipFill>
        <p:spPr>
          <a:xfrm>
            <a:off x="4454950" y="1855725"/>
            <a:ext cx="4689048" cy="2638325"/>
          </a:xfrm>
          <a:prstGeom prst="rect">
            <a:avLst/>
          </a:prstGeom>
          <a:noFill/>
          <a:ln>
            <a:noFill/>
          </a:ln>
        </p:spPr>
      </p:pic>
      <p:sp>
        <p:nvSpPr>
          <p:cNvPr id="699" name="Google Shape;699;p69"/>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34"/>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WP1 - Project Management</a:t>
            </a:r>
            <a:endParaRPr/>
          </a:p>
        </p:txBody>
      </p:sp>
      <p:sp>
        <p:nvSpPr>
          <p:cNvPr id="227" name="Google Shape;227;p34"/>
          <p:cNvSpPr txBox="1"/>
          <p:nvPr>
            <p:ph idx="1" type="body"/>
          </p:nvPr>
        </p:nvSpPr>
        <p:spPr>
          <a:xfrm>
            <a:off x="395525" y="1196750"/>
            <a:ext cx="8496900" cy="17574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UoB MIE5 contract start 01/04/2019</a:t>
            </a:r>
            <a:endParaRPr/>
          </a:p>
          <a:p>
            <a:pPr indent="-342900" lvl="1" marL="914400" rtl="0" algn="l">
              <a:spcBef>
                <a:spcPts val="0"/>
              </a:spcBef>
              <a:spcAft>
                <a:spcPts val="0"/>
              </a:spcAft>
              <a:buSzPts val="1800"/>
              <a:buChar char="•"/>
            </a:pPr>
            <a:r>
              <a:rPr lang="en-GB"/>
              <a:t>SE 20% FTE on MIE5</a:t>
            </a:r>
            <a:endParaRPr/>
          </a:p>
          <a:p>
            <a:pPr indent="-342900" lvl="0" marL="457200" rtl="0" algn="l">
              <a:spcBef>
                <a:spcPts val="0"/>
              </a:spcBef>
              <a:spcAft>
                <a:spcPts val="0"/>
              </a:spcAft>
              <a:buSzPts val="1800"/>
              <a:buChar char="•"/>
            </a:pPr>
            <a:r>
              <a:rPr lang="en-GB"/>
              <a:t>Gareth started 01/05/2019</a:t>
            </a:r>
            <a:endParaRPr/>
          </a:p>
          <a:p>
            <a:pPr indent="-342900" lvl="1" marL="914400" rtl="0" algn="l">
              <a:spcBef>
                <a:spcPts val="0"/>
              </a:spcBef>
              <a:spcAft>
                <a:spcPts val="0"/>
              </a:spcAft>
              <a:buSzPts val="1800"/>
              <a:buChar char="•"/>
            </a:pPr>
            <a:r>
              <a:rPr lang="en-GB"/>
              <a:t>100% FTE on MIE5</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GB"/>
              <a:t>Updated milestone plan:</a:t>
            </a:r>
            <a:endParaRPr/>
          </a:p>
          <a:p>
            <a:pPr indent="-342900" lvl="1" marL="914400" rtl="0" algn="l">
              <a:spcBef>
                <a:spcPts val="0"/>
              </a:spcBef>
              <a:spcAft>
                <a:spcPts val="0"/>
              </a:spcAft>
              <a:buSzPts val="1800"/>
              <a:buChar char="•"/>
            </a:pPr>
            <a:r>
              <a:rPr lang="en-GB"/>
              <a:t>Annual report (year 1) replaced with extended QPR4 slide pack</a:t>
            </a:r>
            <a:endParaRPr/>
          </a:p>
          <a:p>
            <a:pPr indent="0" lvl="0" marL="914400" rtl="0" algn="l">
              <a:spcBef>
                <a:spcPts val="360"/>
              </a:spcBef>
              <a:spcAft>
                <a:spcPts val="0"/>
              </a:spcAft>
              <a:buNone/>
            </a:pPr>
            <a:r>
              <a:t/>
            </a:r>
            <a:endParaRPr/>
          </a:p>
          <a:p>
            <a:pPr indent="0" lvl="0" marL="0" rtl="0" algn="l">
              <a:spcBef>
                <a:spcPts val="36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4" name="Shape 704"/>
        <p:cNvGrpSpPr/>
        <p:nvPr/>
      </p:nvGrpSpPr>
      <p:grpSpPr>
        <a:xfrm>
          <a:off x="0" y="0"/>
          <a:ext cx="0" cy="0"/>
          <a:chOff x="0" y="0"/>
          <a:chExt cx="0" cy="0"/>
        </a:xfrm>
      </p:grpSpPr>
      <p:pic>
        <p:nvPicPr>
          <p:cNvPr id="705" name="Google Shape;705;p70"/>
          <p:cNvPicPr preferRelativeResize="0"/>
          <p:nvPr/>
        </p:nvPicPr>
        <p:blipFill rotWithShape="1">
          <a:blip r:embed="rId3">
            <a:alphaModFix/>
          </a:blip>
          <a:srcRect b="22851" l="0" r="0" t="0"/>
          <a:stretch/>
        </p:blipFill>
        <p:spPr>
          <a:xfrm>
            <a:off x="-9275" y="1916825"/>
            <a:ext cx="4607947" cy="2666124"/>
          </a:xfrm>
          <a:prstGeom prst="rect">
            <a:avLst/>
          </a:prstGeom>
          <a:noFill/>
          <a:ln>
            <a:noFill/>
          </a:ln>
        </p:spPr>
      </p:pic>
      <p:sp>
        <p:nvSpPr>
          <p:cNvPr id="706" name="Google Shape;706;p70"/>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t+10hrs</a:t>
            </a:r>
            <a:endParaRPr/>
          </a:p>
        </p:txBody>
      </p:sp>
      <p:pic>
        <p:nvPicPr>
          <p:cNvPr id="707" name="Google Shape;707;p70"/>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708" name="Google Shape;708;p70"/>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709" name="Google Shape;709;p70"/>
          <p:cNvPicPr preferRelativeResize="0"/>
          <p:nvPr/>
        </p:nvPicPr>
        <p:blipFill rotWithShape="1">
          <a:blip r:embed="rId5">
            <a:alphaModFix/>
          </a:blip>
          <a:srcRect b="24190" l="0" r="0" t="0"/>
          <a:stretch/>
        </p:blipFill>
        <p:spPr>
          <a:xfrm>
            <a:off x="4454950" y="1880025"/>
            <a:ext cx="4689048" cy="2666131"/>
          </a:xfrm>
          <a:prstGeom prst="rect">
            <a:avLst/>
          </a:prstGeom>
          <a:noFill/>
          <a:ln>
            <a:noFill/>
          </a:ln>
        </p:spPr>
      </p:pic>
      <p:sp>
        <p:nvSpPr>
          <p:cNvPr id="710" name="Google Shape;710;p70"/>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5" name="Shape 715"/>
        <p:cNvGrpSpPr/>
        <p:nvPr/>
      </p:nvGrpSpPr>
      <p:grpSpPr>
        <a:xfrm>
          <a:off x="0" y="0"/>
          <a:ext cx="0" cy="0"/>
          <a:chOff x="0" y="0"/>
          <a:chExt cx="0" cy="0"/>
        </a:xfrm>
      </p:grpSpPr>
      <p:pic>
        <p:nvPicPr>
          <p:cNvPr id="716" name="Google Shape;716;p71"/>
          <p:cNvPicPr preferRelativeResize="0"/>
          <p:nvPr/>
        </p:nvPicPr>
        <p:blipFill rotWithShape="1">
          <a:blip r:embed="rId3">
            <a:alphaModFix/>
          </a:blip>
          <a:srcRect b="24630" l="0" r="0" t="0"/>
          <a:stretch/>
        </p:blipFill>
        <p:spPr>
          <a:xfrm>
            <a:off x="0" y="1898538"/>
            <a:ext cx="4651272" cy="2629127"/>
          </a:xfrm>
          <a:prstGeom prst="rect">
            <a:avLst/>
          </a:prstGeom>
          <a:noFill/>
          <a:ln>
            <a:noFill/>
          </a:ln>
        </p:spPr>
      </p:pic>
      <p:sp>
        <p:nvSpPr>
          <p:cNvPr id="717" name="Google Shape;717;p71"/>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AENeAS forecast t+12hrs</a:t>
            </a:r>
            <a:endParaRPr/>
          </a:p>
        </p:txBody>
      </p:sp>
      <p:pic>
        <p:nvPicPr>
          <p:cNvPr id="718" name="Google Shape;718;p71"/>
          <p:cNvPicPr preferRelativeResize="0"/>
          <p:nvPr/>
        </p:nvPicPr>
        <p:blipFill rotWithShape="1">
          <a:blip r:embed="rId4">
            <a:alphaModFix/>
          </a:blip>
          <a:srcRect b="0" l="0" r="0" t="79964"/>
          <a:stretch/>
        </p:blipFill>
        <p:spPr>
          <a:xfrm>
            <a:off x="2246575" y="4677250"/>
            <a:ext cx="4500125" cy="676199"/>
          </a:xfrm>
          <a:prstGeom prst="rect">
            <a:avLst/>
          </a:prstGeom>
          <a:noFill/>
          <a:ln>
            <a:noFill/>
          </a:ln>
        </p:spPr>
      </p:pic>
      <p:sp>
        <p:nvSpPr>
          <p:cNvPr id="719" name="Google Shape;719;p71"/>
          <p:cNvSpPr txBox="1"/>
          <p:nvPr/>
        </p:nvSpPr>
        <p:spPr>
          <a:xfrm>
            <a:off x="184065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AENeAS</a:t>
            </a:r>
            <a:endParaRPr/>
          </a:p>
        </p:txBody>
      </p:sp>
      <p:pic>
        <p:nvPicPr>
          <p:cNvPr id="720" name="Google Shape;720;p71"/>
          <p:cNvPicPr preferRelativeResize="0"/>
          <p:nvPr/>
        </p:nvPicPr>
        <p:blipFill rotWithShape="1">
          <a:blip r:embed="rId5">
            <a:alphaModFix/>
          </a:blip>
          <a:srcRect b="23745" l="0" r="0" t="0"/>
          <a:stretch/>
        </p:blipFill>
        <p:spPr>
          <a:xfrm>
            <a:off x="4397600" y="1855813"/>
            <a:ext cx="4746398" cy="2714576"/>
          </a:xfrm>
          <a:prstGeom prst="rect">
            <a:avLst/>
          </a:prstGeom>
          <a:noFill/>
          <a:ln>
            <a:noFill/>
          </a:ln>
        </p:spPr>
      </p:pic>
      <p:sp>
        <p:nvSpPr>
          <p:cNvPr id="721" name="Google Shape;721;p71"/>
          <p:cNvSpPr txBox="1"/>
          <p:nvPr/>
        </p:nvSpPr>
        <p:spPr>
          <a:xfrm>
            <a:off x="6682500" y="1916825"/>
            <a:ext cx="9081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IGS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6" name="Shape 726"/>
        <p:cNvGrpSpPr/>
        <p:nvPr/>
      </p:nvGrpSpPr>
      <p:grpSpPr>
        <a:xfrm>
          <a:off x="0" y="0"/>
          <a:ext cx="0" cy="0"/>
          <a:chOff x="0" y="0"/>
          <a:chExt cx="0" cy="0"/>
        </a:xfrm>
      </p:grpSpPr>
      <p:sp>
        <p:nvSpPr>
          <p:cNvPr id="727" name="Google Shape;727;p72"/>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2"/>
              </a:buClr>
              <a:buSzPts val="1100"/>
              <a:buFont typeface="Arial"/>
              <a:buNone/>
            </a:pPr>
            <a:r>
              <a:rPr lang="en-GB"/>
              <a:t>AENeAS forecasting skill over 12 hours</a:t>
            </a:r>
            <a:endParaRPr/>
          </a:p>
          <a:p>
            <a:pPr indent="0" lvl="0" marL="0" rtl="0" algn="l">
              <a:spcBef>
                <a:spcPts val="0"/>
              </a:spcBef>
              <a:spcAft>
                <a:spcPts val="0"/>
              </a:spcAft>
              <a:buNone/>
            </a:pPr>
            <a:r>
              <a:t/>
            </a:r>
            <a:endParaRPr/>
          </a:p>
        </p:txBody>
      </p:sp>
      <p:sp>
        <p:nvSpPr>
          <p:cNvPr id="728" name="Google Shape;728;p72"/>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Varying which parameters are updated in the assimilation impacts the skill</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In the test, data is assimilated for the first 12 hours and then is switched off at midday</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GB"/>
              <a:t>It is compared to TEC from REDU (which is excluded from the assimilation)</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The ‘Control’ run is using just the background model (which we want to better than)</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‘IGS’ is the RMSE error compared to the IGS TEC map</a:t>
            </a:r>
            <a:endParaRPr/>
          </a:p>
          <a:p>
            <a:pPr indent="0" lvl="0" marL="457200" rtl="0" algn="l">
              <a:spcBef>
                <a:spcPts val="36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3" name="Shape 733"/>
        <p:cNvGrpSpPr/>
        <p:nvPr/>
      </p:nvGrpSpPr>
      <p:grpSpPr>
        <a:xfrm>
          <a:off x="0" y="0"/>
          <a:ext cx="0" cy="0"/>
          <a:chOff x="0" y="0"/>
          <a:chExt cx="0" cy="0"/>
        </a:xfrm>
      </p:grpSpPr>
      <p:sp>
        <p:nvSpPr>
          <p:cNvPr id="734" name="Google Shape;734;p73"/>
          <p:cNvSpPr txBox="1"/>
          <p:nvPr>
            <p:ph type="title"/>
          </p:nvPr>
        </p:nvSpPr>
        <p:spPr>
          <a:xfrm>
            <a:off x="243124" y="260650"/>
            <a:ext cx="8684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Varying variables updated by AENeAS during forecast </a:t>
            </a:r>
            <a:endParaRPr/>
          </a:p>
        </p:txBody>
      </p:sp>
      <p:pic>
        <p:nvPicPr>
          <p:cNvPr id="735" name="Google Shape;735;p73"/>
          <p:cNvPicPr preferRelativeResize="0"/>
          <p:nvPr/>
        </p:nvPicPr>
        <p:blipFill rotWithShape="1">
          <a:blip r:embed="rId3">
            <a:alphaModFix/>
          </a:blip>
          <a:srcRect b="0" l="4737" r="7857" t="8298"/>
          <a:stretch/>
        </p:blipFill>
        <p:spPr>
          <a:xfrm>
            <a:off x="1061200" y="894938"/>
            <a:ext cx="6441053" cy="506812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0" name="Shape 740"/>
        <p:cNvGrpSpPr/>
        <p:nvPr/>
      </p:nvGrpSpPr>
      <p:grpSpPr>
        <a:xfrm>
          <a:off x="0" y="0"/>
          <a:ext cx="0" cy="0"/>
          <a:chOff x="0" y="0"/>
          <a:chExt cx="0" cy="0"/>
        </a:xfrm>
      </p:grpSpPr>
      <p:sp>
        <p:nvSpPr>
          <p:cNvPr id="741" name="Google Shape;741;p74"/>
          <p:cNvSpPr txBox="1"/>
          <p:nvPr>
            <p:ph type="title"/>
          </p:nvPr>
        </p:nvSpPr>
        <p:spPr>
          <a:xfrm>
            <a:off x="243124" y="260650"/>
            <a:ext cx="86751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2"/>
              </a:buClr>
              <a:buSzPts val="1100"/>
              <a:buFont typeface="Arial"/>
              <a:buNone/>
            </a:pPr>
            <a:r>
              <a:rPr lang="en-GB"/>
              <a:t>Varying variables updated by AENeAS during forecast </a:t>
            </a:r>
            <a:endParaRPr/>
          </a:p>
          <a:p>
            <a:pPr indent="0" lvl="0" marL="0" rtl="0" algn="l">
              <a:spcBef>
                <a:spcPts val="0"/>
              </a:spcBef>
              <a:spcAft>
                <a:spcPts val="0"/>
              </a:spcAft>
              <a:buNone/>
            </a:pPr>
            <a:r>
              <a:t/>
            </a:r>
            <a:endParaRPr/>
          </a:p>
        </p:txBody>
      </p:sp>
      <p:sp>
        <p:nvSpPr>
          <p:cNvPr id="742" name="Google Shape;742;p74"/>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If only updating electron density (Ne) in the assimilation then as soon as data stops being assimilated AENeAS defaults back to the background model</a:t>
            </a:r>
            <a:endParaRPr/>
          </a:p>
          <a:p>
            <a:pPr indent="-342900" lvl="1" marL="914400" rtl="0" algn="l">
              <a:spcBef>
                <a:spcPts val="0"/>
              </a:spcBef>
              <a:spcAft>
                <a:spcPts val="0"/>
              </a:spcAft>
              <a:buSzPts val="1800"/>
              <a:buChar char="•"/>
            </a:pPr>
            <a:r>
              <a:rPr lang="en-GB"/>
              <a:t>Electron density is simply the sum of the ions in TIE-GCM. Modifying this value does not update the </a:t>
            </a:r>
            <a:r>
              <a:rPr lang="en-GB"/>
              <a:t>underlying</a:t>
            </a:r>
            <a:r>
              <a:rPr lang="en-GB"/>
              <a:t> ion densities</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By increasing variables which are updated during the assimilation causes a reduction in RMS error over the 12 hour test period</a:t>
            </a:r>
            <a:endParaRPr/>
          </a:p>
          <a:p>
            <a:pPr indent="-342900" lvl="1" marL="914400" rtl="0" algn="l">
              <a:spcBef>
                <a:spcPts val="0"/>
              </a:spcBef>
              <a:spcAft>
                <a:spcPts val="0"/>
              </a:spcAft>
              <a:buSzPts val="1800"/>
              <a:buChar char="•"/>
            </a:pPr>
            <a:r>
              <a:rPr lang="en-GB"/>
              <a:t>Updating O</a:t>
            </a:r>
            <a:r>
              <a:rPr baseline="-25000" lang="en-GB"/>
              <a:t>1</a:t>
            </a:r>
            <a:r>
              <a:rPr baseline="30000" lang="en-GB"/>
              <a:t>+</a:t>
            </a:r>
            <a:r>
              <a:rPr lang="en-GB"/>
              <a:t> and O</a:t>
            </a:r>
            <a:r>
              <a:rPr baseline="-25000" lang="en-GB"/>
              <a:t>2</a:t>
            </a:r>
            <a:r>
              <a:rPr baseline="30000" lang="en-GB"/>
              <a:t>+ </a:t>
            </a:r>
            <a:r>
              <a:rPr lang="en-GB"/>
              <a:t> results in a 20% improvement in the RMSE</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GB"/>
              <a:t>However when including wind (Wn) updating in the assimilation performance decreases</a:t>
            </a:r>
            <a:endParaRPr/>
          </a:p>
          <a:p>
            <a:pPr indent="-342900" lvl="1" marL="914400" rtl="0" algn="l">
              <a:spcBef>
                <a:spcPts val="0"/>
              </a:spcBef>
              <a:spcAft>
                <a:spcPts val="0"/>
              </a:spcAft>
              <a:buSzPts val="1800"/>
              <a:buChar char="•"/>
            </a:pPr>
            <a:r>
              <a:rPr lang="en-GB"/>
              <a:t>This is due to poor (incorrect) correlations between Ne and Wn</a:t>
            </a:r>
            <a:endParaRPr/>
          </a:p>
          <a:p>
            <a:pPr indent="-342900" lvl="1" marL="914400" rtl="0" algn="l">
              <a:spcBef>
                <a:spcPts val="0"/>
              </a:spcBef>
              <a:spcAft>
                <a:spcPts val="0"/>
              </a:spcAft>
              <a:buSzPts val="1800"/>
              <a:buChar char="•"/>
            </a:pPr>
            <a:r>
              <a:rPr lang="en-GB"/>
              <a:t>When using Ne data the winds are incorrectly forced resulting in worse forecast skill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7" name="Shape 747"/>
        <p:cNvGrpSpPr/>
        <p:nvPr/>
      </p:nvGrpSpPr>
      <p:grpSpPr>
        <a:xfrm>
          <a:off x="0" y="0"/>
          <a:ext cx="0" cy="0"/>
          <a:chOff x="0" y="0"/>
          <a:chExt cx="0" cy="0"/>
        </a:xfrm>
      </p:grpSpPr>
      <p:sp>
        <p:nvSpPr>
          <p:cNvPr id="748" name="Google Shape;748;p75"/>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Requirements</a:t>
            </a:r>
            <a:r>
              <a:rPr lang="en-GB"/>
              <a:t> for TRL6</a:t>
            </a:r>
            <a:endParaRPr/>
          </a:p>
        </p:txBody>
      </p:sp>
      <p:graphicFrame>
        <p:nvGraphicFramePr>
          <p:cNvPr id="749" name="Google Shape;749;p75"/>
          <p:cNvGraphicFramePr/>
          <p:nvPr/>
        </p:nvGraphicFramePr>
        <p:xfrm>
          <a:off x="952500" y="1333500"/>
          <a:ext cx="3000000" cy="3000000"/>
        </p:xfrm>
        <a:graphic>
          <a:graphicData uri="http://schemas.openxmlformats.org/drawingml/2006/table">
            <a:tbl>
              <a:tblPr>
                <a:noFill/>
                <a:tableStyleId>{335F9484-67C2-470F-9F82-D87027F4800F}</a:tableStyleId>
              </a:tblPr>
              <a:tblGrid>
                <a:gridCol w="1912625"/>
                <a:gridCol w="3717900"/>
                <a:gridCol w="1608475"/>
              </a:tblGrid>
              <a:tr h="381000">
                <a:tc>
                  <a:txBody>
                    <a:bodyPr/>
                    <a:lstStyle/>
                    <a:p>
                      <a:pPr indent="0" lvl="0" marL="0" rtl="0" algn="l">
                        <a:spcBef>
                          <a:spcPts val="0"/>
                        </a:spcBef>
                        <a:spcAft>
                          <a:spcPts val="0"/>
                        </a:spcAft>
                        <a:buNone/>
                      </a:pPr>
                      <a:r>
                        <a:rPr b="1" lang="en-GB"/>
                        <a:t>Short name</a:t>
                      </a:r>
                      <a:endParaRPr b="1"/>
                    </a:p>
                  </a:txBody>
                  <a:tcPr marT="91425" marB="91425" marR="91425" marL="91425"/>
                </a:tc>
                <a:tc>
                  <a:txBody>
                    <a:bodyPr/>
                    <a:lstStyle/>
                    <a:p>
                      <a:pPr indent="0" lvl="0" marL="0" rtl="0" algn="l">
                        <a:spcBef>
                          <a:spcPts val="0"/>
                        </a:spcBef>
                        <a:spcAft>
                          <a:spcPts val="0"/>
                        </a:spcAft>
                        <a:buNone/>
                      </a:pPr>
                      <a:r>
                        <a:rPr b="1" lang="en-GB"/>
                        <a:t>Description</a:t>
                      </a:r>
                      <a:endParaRPr b="1"/>
                    </a:p>
                  </a:txBody>
                  <a:tcPr marT="91425" marB="91425" marR="91425" marL="91425"/>
                </a:tc>
                <a:tc>
                  <a:txBody>
                    <a:bodyPr/>
                    <a:lstStyle/>
                    <a:p>
                      <a:pPr indent="0" lvl="0" marL="0" rtl="0" algn="l">
                        <a:spcBef>
                          <a:spcPts val="0"/>
                        </a:spcBef>
                        <a:spcAft>
                          <a:spcPts val="0"/>
                        </a:spcAft>
                        <a:buNone/>
                      </a:pPr>
                      <a:r>
                        <a:rPr b="1" lang="en-GB"/>
                        <a:t>Relevant task</a:t>
                      </a:r>
                      <a:endParaRPr b="1"/>
                    </a:p>
                  </a:txBody>
                  <a:tcPr marT="91425" marB="91425" marR="91425" marL="91425"/>
                </a:tc>
              </a:tr>
              <a:tr h="381000">
                <a:tc>
                  <a:txBody>
                    <a:bodyPr/>
                    <a:lstStyle/>
                    <a:p>
                      <a:pPr indent="0" lvl="0" marL="0" rtl="0" algn="l">
                        <a:spcBef>
                          <a:spcPts val="0"/>
                        </a:spcBef>
                        <a:spcAft>
                          <a:spcPts val="0"/>
                        </a:spcAft>
                        <a:buNone/>
                      </a:pPr>
                      <a:r>
                        <a:rPr lang="en-GB"/>
                        <a:t>Output formats</a:t>
                      </a:r>
                      <a:endParaRPr/>
                    </a:p>
                  </a:txBody>
                  <a:tcPr marT="91425" marB="91425" marR="91425" marL="91425"/>
                </a:tc>
                <a:tc>
                  <a:txBody>
                    <a:bodyPr/>
                    <a:lstStyle/>
                    <a:p>
                      <a:pPr indent="0" lvl="0" marL="0" rtl="0" algn="l">
                        <a:spcBef>
                          <a:spcPts val="0"/>
                        </a:spcBef>
                        <a:spcAft>
                          <a:spcPts val="0"/>
                        </a:spcAft>
                        <a:buNone/>
                      </a:pPr>
                      <a:r>
                        <a:rPr lang="en-GB"/>
                        <a:t>Output format of model must be well documented and accessible</a:t>
                      </a:r>
                      <a:endParaRPr/>
                    </a:p>
                  </a:txBody>
                  <a:tcPr marT="91425" marB="91425" marR="91425" marL="91425"/>
                </a:tc>
                <a:tc>
                  <a:txBody>
                    <a:bodyPr/>
                    <a:lstStyle/>
                    <a:p>
                      <a:pPr indent="0" lvl="0" marL="0" rtl="0" algn="l">
                        <a:spcBef>
                          <a:spcPts val="0"/>
                        </a:spcBef>
                        <a:spcAft>
                          <a:spcPts val="0"/>
                        </a:spcAft>
                        <a:buNone/>
                      </a:pPr>
                      <a:r>
                        <a:rPr lang="en-GB"/>
                        <a:t>D8, D10</a:t>
                      </a:r>
                      <a:endParaRPr/>
                    </a:p>
                  </a:txBody>
                  <a:tcPr marT="91425" marB="91425" marR="91425" marL="91425"/>
                </a:tc>
              </a:tr>
              <a:tr h="381000">
                <a:tc>
                  <a:txBody>
                    <a:bodyPr/>
                    <a:lstStyle/>
                    <a:p>
                      <a:pPr indent="0" lvl="0" marL="0" rtl="0" algn="l">
                        <a:spcBef>
                          <a:spcPts val="0"/>
                        </a:spcBef>
                        <a:spcAft>
                          <a:spcPts val="0"/>
                        </a:spcAft>
                        <a:buNone/>
                      </a:pPr>
                      <a:r>
                        <a:rPr lang="en-GB"/>
                        <a:t>Installation guide</a:t>
                      </a:r>
                      <a:endParaRPr/>
                    </a:p>
                  </a:txBody>
                  <a:tcPr marT="91425" marB="91425" marR="91425" marL="91425"/>
                </a:tc>
                <a:tc>
                  <a:txBody>
                    <a:bodyPr/>
                    <a:lstStyle/>
                    <a:p>
                      <a:pPr indent="0" lvl="0" marL="0" rtl="0" algn="l">
                        <a:spcBef>
                          <a:spcPts val="0"/>
                        </a:spcBef>
                        <a:spcAft>
                          <a:spcPts val="0"/>
                        </a:spcAft>
                        <a:buNone/>
                      </a:pPr>
                      <a:r>
                        <a:rPr lang="en-GB"/>
                        <a:t>Software installation </a:t>
                      </a:r>
                      <a:r>
                        <a:rPr lang="en-GB"/>
                        <a:t>instructions</a:t>
                      </a:r>
                      <a:r>
                        <a:rPr lang="en-GB"/>
                        <a:t> must be provided, including origin of 3rd-part dependencies</a:t>
                      </a:r>
                      <a:endParaRPr/>
                    </a:p>
                  </a:txBody>
                  <a:tcPr marT="91425" marB="91425" marR="91425" marL="91425"/>
                </a:tc>
                <a:tc>
                  <a:txBody>
                    <a:bodyPr/>
                    <a:lstStyle/>
                    <a:p>
                      <a:pPr indent="0" lvl="0" marL="0" rtl="0" algn="l">
                        <a:spcBef>
                          <a:spcPts val="0"/>
                        </a:spcBef>
                        <a:spcAft>
                          <a:spcPts val="0"/>
                        </a:spcAft>
                        <a:buNone/>
                      </a:pPr>
                      <a:r>
                        <a:rPr lang="en-GB"/>
                        <a:t>D10</a:t>
                      </a:r>
                      <a:endParaRPr/>
                    </a:p>
                  </a:txBody>
                  <a:tcPr marT="91425" marB="91425" marR="91425" marL="91425"/>
                </a:tc>
              </a:tr>
              <a:tr h="381000">
                <a:tc>
                  <a:txBody>
                    <a:bodyPr/>
                    <a:lstStyle/>
                    <a:p>
                      <a:pPr indent="0" lvl="0" marL="0" rtl="0" algn="l">
                        <a:spcBef>
                          <a:spcPts val="0"/>
                        </a:spcBef>
                        <a:spcAft>
                          <a:spcPts val="0"/>
                        </a:spcAft>
                        <a:buNone/>
                      </a:pPr>
                      <a:r>
                        <a:rPr lang="en-GB"/>
                        <a:t>Source code</a:t>
                      </a:r>
                      <a:endParaRPr/>
                    </a:p>
                  </a:txBody>
                  <a:tcPr marT="91425" marB="91425" marR="91425" marL="91425"/>
                </a:tc>
                <a:tc>
                  <a:txBody>
                    <a:bodyPr/>
                    <a:lstStyle/>
                    <a:p>
                      <a:pPr indent="0" lvl="0" marL="0" rtl="0" algn="l">
                        <a:spcBef>
                          <a:spcPts val="0"/>
                        </a:spcBef>
                        <a:spcAft>
                          <a:spcPts val="0"/>
                        </a:spcAft>
                        <a:buNone/>
                      </a:pPr>
                      <a:r>
                        <a:rPr lang="en-GB"/>
                        <a:t>Complete source-code for the model must be provided</a:t>
                      </a:r>
                      <a:endParaRPr/>
                    </a:p>
                  </a:txBody>
                  <a:tcPr marT="91425" marB="91425" marR="91425" marL="91425"/>
                </a:tc>
                <a:tc>
                  <a:txBody>
                    <a:bodyPr/>
                    <a:lstStyle/>
                    <a:p>
                      <a:pPr indent="0" lvl="0" marL="0" rtl="0" algn="l">
                        <a:spcBef>
                          <a:spcPts val="0"/>
                        </a:spcBef>
                        <a:spcAft>
                          <a:spcPts val="0"/>
                        </a:spcAft>
                        <a:buNone/>
                      </a:pPr>
                      <a:r>
                        <a:rPr lang="en-GB"/>
                        <a:t>N/A</a:t>
                      </a:r>
                      <a:endParaRPr/>
                    </a:p>
                  </a:txBody>
                  <a:tcPr marT="91425" marB="91425" marR="91425" marL="91425"/>
                </a:tc>
              </a:tr>
              <a:tr h="381000">
                <a:tc>
                  <a:txBody>
                    <a:bodyPr/>
                    <a:lstStyle/>
                    <a:p>
                      <a:pPr indent="0" lvl="0" marL="0" rtl="0" algn="l">
                        <a:spcBef>
                          <a:spcPts val="0"/>
                        </a:spcBef>
                        <a:spcAft>
                          <a:spcPts val="0"/>
                        </a:spcAft>
                        <a:buNone/>
                      </a:pPr>
                      <a:r>
                        <a:rPr lang="en-GB"/>
                        <a:t>Installability</a:t>
                      </a:r>
                      <a:endParaRPr/>
                    </a:p>
                  </a:txBody>
                  <a:tcPr marT="91425" marB="91425" marR="91425" marL="91425"/>
                </a:tc>
                <a:tc>
                  <a:txBody>
                    <a:bodyPr/>
                    <a:lstStyle/>
                    <a:p>
                      <a:pPr indent="0" lvl="0" marL="0" rtl="0" algn="l">
                        <a:spcBef>
                          <a:spcPts val="0"/>
                        </a:spcBef>
                        <a:spcAft>
                          <a:spcPts val="0"/>
                        </a:spcAft>
                        <a:buNone/>
                      </a:pPr>
                      <a:r>
                        <a:rPr lang="en-GB"/>
                        <a:t>Software tested on recent Linux operating system</a:t>
                      </a:r>
                      <a:endParaRPr/>
                    </a:p>
                  </a:txBody>
                  <a:tcPr marT="91425" marB="91425" marR="91425" marL="91425"/>
                </a:tc>
                <a:tc>
                  <a:txBody>
                    <a:bodyPr/>
                    <a:lstStyle/>
                    <a:p>
                      <a:pPr indent="0" lvl="0" marL="0" rtl="0" algn="l">
                        <a:spcBef>
                          <a:spcPts val="0"/>
                        </a:spcBef>
                        <a:spcAft>
                          <a:spcPts val="0"/>
                        </a:spcAft>
                        <a:buNone/>
                      </a:pPr>
                      <a:r>
                        <a:rPr lang="en-GB"/>
                        <a:t>D10</a:t>
                      </a:r>
                      <a:endParaRPr/>
                    </a:p>
                  </a:txBody>
                  <a:tcPr marT="91425" marB="91425" marR="91425" marL="91425"/>
                </a:tc>
              </a:tr>
              <a:tr h="381000">
                <a:tc>
                  <a:txBody>
                    <a:bodyPr/>
                    <a:lstStyle/>
                    <a:p>
                      <a:pPr indent="0" lvl="0" marL="0" rtl="0" algn="l">
                        <a:spcBef>
                          <a:spcPts val="0"/>
                        </a:spcBef>
                        <a:spcAft>
                          <a:spcPts val="0"/>
                        </a:spcAft>
                        <a:buNone/>
                      </a:pPr>
                      <a:r>
                        <a:rPr lang="en-GB"/>
                        <a:t>Version control</a:t>
                      </a:r>
                      <a:endParaRPr/>
                    </a:p>
                  </a:txBody>
                  <a:tcPr marT="91425" marB="91425" marR="91425" marL="91425"/>
                </a:tc>
                <a:tc>
                  <a:txBody>
                    <a:bodyPr/>
                    <a:lstStyle/>
                    <a:p>
                      <a:pPr indent="0" lvl="0" marL="0" rtl="0" algn="l">
                        <a:spcBef>
                          <a:spcPts val="0"/>
                        </a:spcBef>
                        <a:spcAft>
                          <a:spcPts val="0"/>
                        </a:spcAft>
                        <a:buNone/>
                      </a:pPr>
                      <a:r>
                        <a:rPr lang="en-GB"/>
                        <a:t>All releases of software and </a:t>
                      </a:r>
                      <a:r>
                        <a:rPr lang="en-GB"/>
                        <a:t>documentation</a:t>
                      </a:r>
                      <a:r>
                        <a:rPr lang="en-GB"/>
                        <a:t> labelled with numerical identifier</a:t>
                      </a:r>
                      <a:endParaRPr/>
                    </a:p>
                  </a:txBody>
                  <a:tcPr marT="91425" marB="91425" marR="91425" marL="91425"/>
                </a:tc>
                <a:tc>
                  <a:txBody>
                    <a:bodyPr/>
                    <a:lstStyle/>
                    <a:p>
                      <a:pPr indent="0" lvl="0" marL="0" rtl="0" algn="l">
                        <a:spcBef>
                          <a:spcPts val="0"/>
                        </a:spcBef>
                        <a:spcAft>
                          <a:spcPts val="0"/>
                        </a:spcAft>
                        <a:buNone/>
                      </a:pPr>
                      <a:r>
                        <a:rPr lang="en-GB"/>
                        <a:t>D10</a:t>
                      </a:r>
                      <a:endParaRPr/>
                    </a:p>
                  </a:txBody>
                  <a:tcPr marT="91425" marB="91425" marR="91425" marL="91425"/>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4" name="Shape 754"/>
        <p:cNvGrpSpPr/>
        <p:nvPr/>
      </p:nvGrpSpPr>
      <p:grpSpPr>
        <a:xfrm>
          <a:off x="0" y="0"/>
          <a:ext cx="0" cy="0"/>
          <a:chOff x="0" y="0"/>
          <a:chExt cx="0" cy="0"/>
        </a:xfrm>
      </p:grpSpPr>
      <p:sp>
        <p:nvSpPr>
          <p:cNvPr id="755" name="Google Shape;755;p76"/>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Application Usability Level (AUL) Framework</a:t>
            </a:r>
            <a:endParaRPr/>
          </a:p>
        </p:txBody>
      </p:sp>
      <p:sp>
        <p:nvSpPr>
          <p:cNvPr id="756" name="Google Shape;756;p76"/>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TRLs were developed around the use of equipment </a:t>
            </a:r>
            <a:endParaRPr/>
          </a:p>
          <a:p>
            <a:pPr indent="-342900" lvl="0" marL="457200" rtl="0" algn="l">
              <a:spcBef>
                <a:spcPts val="0"/>
              </a:spcBef>
              <a:spcAft>
                <a:spcPts val="0"/>
              </a:spcAft>
              <a:buSzPts val="1800"/>
              <a:buChar char="•"/>
            </a:pPr>
            <a:r>
              <a:rPr lang="en-GB"/>
              <a:t>They are not well suited in the use of models/algorithms</a:t>
            </a:r>
            <a:endParaRPr/>
          </a:p>
          <a:p>
            <a:pPr indent="-342900" lvl="1" marL="914400" rtl="0" algn="l">
              <a:spcBef>
                <a:spcPts val="0"/>
              </a:spcBef>
              <a:spcAft>
                <a:spcPts val="0"/>
              </a:spcAft>
              <a:buSzPts val="1800"/>
              <a:buChar char="•"/>
            </a:pPr>
            <a:r>
              <a:rPr lang="en-GB"/>
              <a:t>Nowhere in TRL6 is the skill of the model </a:t>
            </a:r>
            <a:r>
              <a:rPr lang="en-GB"/>
              <a:t>measured</a:t>
            </a:r>
            <a:endParaRPr/>
          </a:p>
          <a:p>
            <a:pPr indent="-342900" lvl="0" marL="457200" rtl="0" algn="l">
              <a:spcBef>
                <a:spcPts val="0"/>
              </a:spcBef>
              <a:spcAft>
                <a:spcPts val="0"/>
              </a:spcAft>
              <a:buSzPts val="1800"/>
              <a:buChar char="•"/>
            </a:pPr>
            <a:r>
              <a:rPr lang="en-GB"/>
              <a:t>A level which is for a specific application (rather than a model in general) is useful</a:t>
            </a:r>
            <a:endParaRPr/>
          </a:p>
          <a:p>
            <a:pPr indent="-342900" lvl="1" marL="914400" rtl="0" algn="l">
              <a:spcBef>
                <a:spcPts val="0"/>
              </a:spcBef>
              <a:spcAft>
                <a:spcPts val="0"/>
              </a:spcAft>
              <a:buSzPts val="1800"/>
              <a:buChar char="•"/>
            </a:pPr>
            <a:r>
              <a:rPr lang="en-GB"/>
              <a:t>AENeAS performs differently in (e.g.) its TEC forecasting and its scintillation forecasting</a:t>
            </a:r>
            <a:endParaRPr/>
          </a:p>
          <a:p>
            <a:pPr indent="-342900" lvl="0" marL="457200" rtl="0" algn="l">
              <a:spcBef>
                <a:spcPts val="0"/>
              </a:spcBef>
              <a:spcAft>
                <a:spcPts val="0"/>
              </a:spcAft>
              <a:buSzPts val="1800"/>
              <a:buChar char="•"/>
            </a:pPr>
            <a:r>
              <a:rPr lang="en-GB"/>
              <a:t>Application Usability Levels (AULs) have been developed to bridge that gap</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1" name="Shape 761"/>
        <p:cNvGrpSpPr/>
        <p:nvPr/>
      </p:nvGrpSpPr>
      <p:grpSpPr>
        <a:xfrm>
          <a:off x="0" y="0"/>
          <a:ext cx="0" cy="0"/>
          <a:chOff x="0" y="0"/>
          <a:chExt cx="0" cy="0"/>
        </a:xfrm>
      </p:grpSpPr>
      <p:sp>
        <p:nvSpPr>
          <p:cNvPr id="762" name="Google Shape;762;p77"/>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2"/>
              </a:buClr>
              <a:buSzPts val="1100"/>
              <a:buFont typeface="Arial"/>
              <a:buNone/>
            </a:pPr>
            <a:r>
              <a:rPr lang="en-GB"/>
              <a:t>Application Usability Levels (AULs)</a:t>
            </a:r>
            <a:endParaRPr/>
          </a:p>
        </p:txBody>
      </p:sp>
      <p:pic>
        <p:nvPicPr>
          <p:cNvPr id="763" name="Google Shape;763;p77"/>
          <p:cNvPicPr preferRelativeResize="0"/>
          <p:nvPr/>
        </p:nvPicPr>
        <p:blipFill rotWithShape="1">
          <a:blip r:embed="rId3">
            <a:alphaModFix/>
          </a:blip>
          <a:srcRect b="0" l="0" r="0" t="0"/>
          <a:stretch/>
        </p:blipFill>
        <p:spPr>
          <a:xfrm>
            <a:off x="865124" y="892627"/>
            <a:ext cx="7178149" cy="5072750"/>
          </a:xfrm>
          <a:prstGeom prst="rect">
            <a:avLst/>
          </a:prstGeom>
          <a:noFill/>
          <a:ln>
            <a:noFill/>
          </a:ln>
        </p:spPr>
      </p:pic>
      <p:sp>
        <p:nvSpPr>
          <p:cNvPr id="764" name="Google Shape;764;p77"/>
          <p:cNvSpPr txBox="1"/>
          <p:nvPr/>
        </p:nvSpPr>
        <p:spPr>
          <a:xfrm>
            <a:off x="4572000" y="6236850"/>
            <a:ext cx="44304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Courtesy, A.J. Halford+, The Aerospace Corporation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9" name="Shape 769"/>
        <p:cNvGrpSpPr/>
        <p:nvPr/>
      </p:nvGrpSpPr>
      <p:grpSpPr>
        <a:xfrm>
          <a:off x="0" y="0"/>
          <a:ext cx="0" cy="0"/>
          <a:chOff x="0" y="0"/>
          <a:chExt cx="0" cy="0"/>
        </a:xfrm>
      </p:grpSpPr>
      <p:sp>
        <p:nvSpPr>
          <p:cNvPr id="770" name="Google Shape;770;p78"/>
          <p:cNvSpPr txBox="1"/>
          <p:nvPr>
            <p:ph idx="1" type="body"/>
          </p:nvPr>
        </p:nvSpPr>
        <p:spPr>
          <a:xfrm>
            <a:off x="395525" y="3429001"/>
            <a:ext cx="8496900" cy="24483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RSA2008 test will be started first</a:t>
            </a:r>
            <a:endParaRPr/>
          </a:p>
          <a:p>
            <a:pPr indent="-342900" lvl="1" marL="914400" rtl="0" algn="l">
              <a:spcBef>
                <a:spcPts val="0"/>
              </a:spcBef>
              <a:spcAft>
                <a:spcPts val="0"/>
              </a:spcAft>
              <a:buSzPts val="1800"/>
              <a:buChar char="•"/>
            </a:pPr>
            <a:r>
              <a:rPr lang="en-GB"/>
              <a:t>AENeAS first needs to be deployed on UoB HPC (BlueBEAR)</a:t>
            </a:r>
            <a:endParaRPr/>
          </a:p>
          <a:p>
            <a:pPr indent="-342900" lvl="1" marL="914400" rtl="0" algn="l">
              <a:spcBef>
                <a:spcPts val="0"/>
              </a:spcBef>
              <a:spcAft>
                <a:spcPts val="0"/>
              </a:spcAft>
              <a:buSzPts val="1800"/>
              <a:buChar char="•"/>
            </a:pPr>
            <a:r>
              <a:rPr lang="en-GB"/>
              <a:t>(existing AENeAS hardware used for realtime running)</a:t>
            </a:r>
            <a:endParaRPr/>
          </a:p>
          <a:p>
            <a:pPr indent="-342900" lvl="1" marL="914400" rtl="0" algn="l">
              <a:spcBef>
                <a:spcPts val="0"/>
              </a:spcBef>
              <a:spcAft>
                <a:spcPts val="0"/>
              </a:spcAft>
              <a:buSzPts val="1800"/>
              <a:buChar char="•"/>
            </a:pPr>
            <a:r>
              <a:rPr lang="en-GB"/>
              <a:t>Test expected to take ~1 month to run (dependent on how many cores job is allocated)</a:t>
            </a:r>
            <a:endParaRPr/>
          </a:p>
          <a:p>
            <a:pPr indent="-342900" lvl="0" marL="457200" rtl="0" algn="l">
              <a:spcBef>
                <a:spcPts val="0"/>
              </a:spcBef>
              <a:spcAft>
                <a:spcPts val="0"/>
              </a:spcAft>
              <a:buSzPts val="1800"/>
              <a:buChar char="•"/>
            </a:pPr>
            <a:r>
              <a:rPr lang="en-GB"/>
              <a:t>Once AENeAS is on BlueBEAR AGIM High/Low jobs can also be started (and run in parallel)</a:t>
            </a:r>
            <a:endParaRPr/>
          </a:p>
          <a:p>
            <a:pPr indent="-342900" lvl="0" marL="457200" rtl="0" algn="l">
              <a:spcBef>
                <a:spcPts val="0"/>
              </a:spcBef>
              <a:spcAft>
                <a:spcPts val="0"/>
              </a:spcAft>
              <a:buSzPts val="1800"/>
              <a:buChar char="•"/>
            </a:pPr>
            <a:r>
              <a:rPr lang="en-GB"/>
              <a:t>Exact same data should be used between UoB and QQ</a:t>
            </a:r>
            <a:endParaRPr/>
          </a:p>
        </p:txBody>
      </p:sp>
      <p:sp>
        <p:nvSpPr>
          <p:cNvPr id="771" name="Google Shape;771;p78"/>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WP2.3: Test and Validation </a:t>
            </a:r>
            <a:endParaRPr/>
          </a:p>
        </p:txBody>
      </p:sp>
      <p:graphicFrame>
        <p:nvGraphicFramePr>
          <p:cNvPr id="772" name="Google Shape;772;p78"/>
          <p:cNvGraphicFramePr/>
          <p:nvPr/>
        </p:nvGraphicFramePr>
        <p:xfrm>
          <a:off x="807938" y="1166100"/>
          <a:ext cx="3000000" cy="3000000"/>
        </p:xfrm>
        <a:graphic>
          <a:graphicData uri="http://schemas.openxmlformats.org/drawingml/2006/table">
            <a:tbl>
              <a:tblPr>
                <a:noFill/>
                <a:tableStyleId>{335F9484-67C2-470F-9F82-D87027F4800F}</a:tableStyleId>
              </a:tblPr>
              <a:tblGrid>
                <a:gridCol w="1505625"/>
                <a:gridCol w="1505625"/>
                <a:gridCol w="1505625"/>
                <a:gridCol w="1505625"/>
                <a:gridCol w="1505625"/>
              </a:tblGrid>
              <a:tr h="451475">
                <a:tc>
                  <a:txBody>
                    <a:bodyPr/>
                    <a:lstStyle/>
                    <a:p>
                      <a:pPr indent="0" lvl="0" marL="0" rtl="0" algn="l">
                        <a:spcBef>
                          <a:spcPts val="0"/>
                        </a:spcBef>
                        <a:spcAft>
                          <a:spcPts val="0"/>
                        </a:spcAft>
                        <a:buNone/>
                      </a:pPr>
                      <a:r>
                        <a:rPr b="1" lang="en-GB"/>
                        <a:t>Name</a:t>
                      </a:r>
                      <a:endParaRPr b="1"/>
                    </a:p>
                  </a:txBody>
                  <a:tcPr marT="91425" marB="91425" marR="91425" marL="91425"/>
                </a:tc>
                <a:tc>
                  <a:txBody>
                    <a:bodyPr/>
                    <a:lstStyle/>
                    <a:p>
                      <a:pPr indent="0" lvl="0" marL="0" rtl="0" algn="l">
                        <a:spcBef>
                          <a:spcPts val="0"/>
                        </a:spcBef>
                        <a:spcAft>
                          <a:spcPts val="0"/>
                        </a:spcAft>
                        <a:buNone/>
                      </a:pPr>
                      <a:r>
                        <a:rPr b="1" lang="en-GB"/>
                        <a:t>Dates</a:t>
                      </a:r>
                      <a:endParaRPr b="1"/>
                    </a:p>
                  </a:txBody>
                  <a:tcPr marT="91425" marB="91425" marR="91425" marL="91425"/>
                </a:tc>
                <a:tc>
                  <a:txBody>
                    <a:bodyPr/>
                    <a:lstStyle/>
                    <a:p>
                      <a:pPr indent="0" lvl="0" marL="0" rtl="0" algn="l">
                        <a:spcBef>
                          <a:spcPts val="0"/>
                        </a:spcBef>
                        <a:spcAft>
                          <a:spcPts val="0"/>
                        </a:spcAft>
                        <a:buNone/>
                      </a:pPr>
                      <a:r>
                        <a:rPr b="1" lang="en-GB"/>
                        <a:t>Input Data</a:t>
                      </a:r>
                      <a:endParaRPr b="1"/>
                    </a:p>
                  </a:txBody>
                  <a:tcPr marT="91425" marB="91425" marR="91425" marL="91425"/>
                </a:tc>
                <a:tc>
                  <a:txBody>
                    <a:bodyPr/>
                    <a:lstStyle/>
                    <a:p>
                      <a:pPr indent="0" lvl="0" marL="0" rtl="0" algn="l">
                        <a:spcBef>
                          <a:spcPts val="0"/>
                        </a:spcBef>
                        <a:spcAft>
                          <a:spcPts val="0"/>
                        </a:spcAft>
                        <a:buNone/>
                      </a:pPr>
                      <a:r>
                        <a:rPr b="1" lang="en-GB"/>
                        <a:t>Test Data</a:t>
                      </a:r>
                      <a:endParaRPr b="1"/>
                    </a:p>
                  </a:txBody>
                  <a:tcPr marT="91425" marB="91425" marR="91425" marL="91425"/>
                </a:tc>
                <a:tc>
                  <a:txBody>
                    <a:bodyPr/>
                    <a:lstStyle/>
                    <a:p>
                      <a:pPr indent="0" lvl="0" marL="0" rtl="0" algn="l">
                        <a:spcBef>
                          <a:spcPts val="0"/>
                        </a:spcBef>
                        <a:spcAft>
                          <a:spcPts val="0"/>
                        </a:spcAft>
                        <a:buNone/>
                      </a:pPr>
                      <a:r>
                        <a:rPr b="1" lang="en-GB"/>
                        <a:t>Status</a:t>
                      </a:r>
                      <a:endParaRPr b="1"/>
                    </a:p>
                  </a:txBody>
                  <a:tcPr marT="91425" marB="91425" marR="91425" marL="91425"/>
                </a:tc>
              </a:tr>
              <a:tr h="692575">
                <a:tc>
                  <a:txBody>
                    <a:bodyPr/>
                    <a:lstStyle/>
                    <a:p>
                      <a:pPr indent="0" lvl="0" marL="0" rtl="0" algn="l">
                        <a:spcBef>
                          <a:spcPts val="0"/>
                        </a:spcBef>
                        <a:spcAft>
                          <a:spcPts val="0"/>
                        </a:spcAft>
                        <a:buNone/>
                      </a:pPr>
                      <a:r>
                        <a:rPr lang="en-GB"/>
                        <a:t>RSA2008</a:t>
                      </a:r>
                      <a:endParaRPr/>
                    </a:p>
                  </a:txBody>
                  <a:tcPr marT="91425" marB="91425" marR="91425" marL="91425"/>
                </a:tc>
                <a:tc>
                  <a:txBody>
                    <a:bodyPr/>
                    <a:lstStyle/>
                    <a:p>
                      <a:pPr indent="0" lvl="0" marL="0" rtl="0" algn="l">
                        <a:spcBef>
                          <a:spcPts val="0"/>
                        </a:spcBef>
                        <a:spcAft>
                          <a:spcPts val="0"/>
                        </a:spcAft>
                        <a:buNone/>
                      </a:pPr>
                      <a:r>
                        <a:rPr lang="en-GB"/>
                        <a:t>Nov 2008</a:t>
                      </a:r>
                      <a:endParaRPr/>
                    </a:p>
                  </a:txBody>
                  <a:tcPr marT="91425" marB="91425" marR="91425" marL="91425"/>
                </a:tc>
                <a:tc>
                  <a:txBody>
                    <a:bodyPr/>
                    <a:lstStyle/>
                    <a:p>
                      <a:pPr indent="0" lvl="0" marL="0" rtl="0" algn="l">
                        <a:spcBef>
                          <a:spcPts val="0"/>
                        </a:spcBef>
                        <a:spcAft>
                          <a:spcPts val="0"/>
                        </a:spcAft>
                        <a:buNone/>
                      </a:pPr>
                      <a:r>
                        <a:rPr lang="en-GB"/>
                        <a:t>Ionosonde </a:t>
                      </a:r>
                      <a:br>
                        <a:rPr lang="en-GB"/>
                      </a:br>
                      <a:r>
                        <a:rPr lang="en-GB"/>
                        <a:t>GPS</a:t>
                      </a:r>
                      <a:endParaRPr/>
                    </a:p>
                  </a:txBody>
                  <a:tcPr marT="91425" marB="91425" marR="91425" marL="91425"/>
                </a:tc>
                <a:tc>
                  <a:txBody>
                    <a:bodyPr/>
                    <a:lstStyle/>
                    <a:p>
                      <a:pPr indent="0" lvl="0" marL="0" rtl="0" algn="l">
                        <a:spcBef>
                          <a:spcPts val="0"/>
                        </a:spcBef>
                        <a:spcAft>
                          <a:spcPts val="0"/>
                        </a:spcAft>
                        <a:buNone/>
                      </a:pPr>
                      <a:r>
                        <a:rPr lang="en-GB"/>
                        <a:t>Ionosonde</a:t>
                      </a:r>
                      <a:endParaRPr/>
                    </a:p>
                  </a:txBody>
                  <a:tcPr marT="91425" marB="91425" marR="91425" marL="91425"/>
                </a:tc>
                <a:tc>
                  <a:txBody>
                    <a:bodyPr/>
                    <a:lstStyle/>
                    <a:p>
                      <a:pPr indent="0" lvl="0" marL="0" rtl="0" algn="l">
                        <a:spcBef>
                          <a:spcPts val="0"/>
                        </a:spcBef>
                        <a:spcAft>
                          <a:spcPts val="0"/>
                        </a:spcAft>
                        <a:buNone/>
                      </a:pPr>
                      <a:r>
                        <a:rPr lang="en-GB"/>
                        <a:t>Not started</a:t>
                      </a:r>
                      <a:endParaRPr/>
                    </a:p>
                  </a:txBody>
                  <a:tcPr marT="91425" marB="91425" marR="91425" marL="91425"/>
                </a:tc>
              </a:tr>
              <a:tr h="451475">
                <a:tc>
                  <a:txBody>
                    <a:bodyPr/>
                    <a:lstStyle/>
                    <a:p>
                      <a:pPr indent="0" lvl="0" marL="0" rtl="0" algn="l">
                        <a:spcBef>
                          <a:spcPts val="0"/>
                        </a:spcBef>
                        <a:spcAft>
                          <a:spcPts val="0"/>
                        </a:spcAft>
                        <a:buNone/>
                      </a:pPr>
                      <a:r>
                        <a:rPr lang="en-GB"/>
                        <a:t>AGIM High</a:t>
                      </a:r>
                      <a:endParaRPr/>
                    </a:p>
                  </a:txBody>
                  <a:tcPr marT="91425" marB="91425" marR="91425" marL="91425"/>
                </a:tc>
                <a:tc>
                  <a:txBody>
                    <a:bodyPr/>
                    <a:lstStyle/>
                    <a:p>
                      <a:pPr indent="0" lvl="0" marL="0" rtl="0" algn="l">
                        <a:spcBef>
                          <a:spcPts val="0"/>
                        </a:spcBef>
                        <a:spcAft>
                          <a:spcPts val="0"/>
                        </a:spcAft>
                        <a:buNone/>
                      </a:pPr>
                      <a:r>
                        <a:rPr lang="en-GB"/>
                        <a:t>May 2002</a:t>
                      </a:r>
                      <a:endParaRPr/>
                    </a:p>
                  </a:txBody>
                  <a:tcPr marT="91425" marB="91425" marR="91425" marL="91425"/>
                </a:tc>
                <a:tc>
                  <a:txBody>
                    <a:bodyPr/>
                    <a:lstStyle/>
                    <a:p>
                      <a:pPr indent="0" lvl="0" marL="0" rtl="0" algn="l">
                        <a:spcBef>
                          <a:spcPts val="0"/>
                        </a:spcBef>
                        <a:spcAft>
                          <a:spcPts val="0"/>
                        </a:spcAft>
                        <a:buNone/>
                      </a:pPr>
                      <a:r>
                        <a:rPr lang="en-GB"/>
                        <a:t>GPS</a:t>
                      </a:r>
                      <a:endParaRPr/>
                    </a:p>
                  </a:txBody>
                  <a:tcPr marT="91425" marB="91425" marR="91425" marL="91425"/>
                </a:tc>
                <a:tc>
                  <a:txBody>
                    <a:bodyPr/>
                    <a:lstStyle/>
                    <a:p>
                      <a:pPr indent="0" lvl="0" marL="0" rtl="0" algn="l">
                        <a:spcBef>
                          <a:spcPts val="0"/>
                        </a:spcBef>
                        <a:spcAft>
                          <a:spcPts val="0"/>
                        </a:spcAft>
                        <a:buNone/>
                      </a:pPr>
                      <a:r>
                        <a:rPr lang="en-GB"/>
                        <a:t>GPS</a:t>
                      </a:r>
                      <a:endParaRPr/>
                    </a:p>
                  </a:txBody>
                  <a:tcPr marT="91425" marB="91425" marR="91425" marL="91425"/>
                </a:tc>
                <a:tc>
                  <a:txBody>
                    <a:bodyPr/>
                    <a:lstStyle/>
                    <a:p>
                      <a:pPr indent="0" lvl="0" marL="0" rtl="0" algn="l">
                        <a:spcBef>
                          <a:spcPts val="0"/>
                        </a:spcBef>
                        <a:spcAft>
                          <a:spcPts val="0"/>
                        </a:spcAft>
                        <a:buNone/>
                      </a:pPr>
                      <a:r>
                        <a:rPr lang="en-GB"/>
                        <a:t>Not started</a:t>
                      </a:r>
                      <a:endParaRPr/>
                    </a:p>
                  </a:txBody>
                  <a:tcPr marT="91425" marB="91425" marR="91425" marL="91425"/>
                </a:tc>
              </a:tr>
              <a:tr h="451475">
                <a:tc>
                  <a:txBody>
                    <a:bodyPr/>
                    <a:lstStyle/>
                    <a:p>
                      <a:pPr indent="0" lvl="0" marL="0" rtl="0" algn="l">
                        <a:spcBef>
                          <a:spcPts val="0"/>
                        </a:spcBef>
                        <a:spcAft>
                          <a:spcPts val="0"/>
                        </a:spcAft>
                        <a:buNone/>
                      </a:pPr>
                      <a:r>
                        <a:rPr lang="en-GB"/>
                        <a:t>AGIM Low</a:t>
                      </a:r>
                      <a:endParaRPr/>
                    </a:p>
                  </a:txBody>
                  <a:tcPr marT="91425" marB="91425" marR="91425" marL="91425"/>
                </a:tc>
                <a:tc>
                  <a:txBody>
                    <a:bodyPr/>
                    <a:lstStyle/>
                    <a:p>
                      <a:pPr indent="0" lvl="0" marL="0" rtl="0" algn="l">
                        <a:spcBef>
                          <a:spcPts val="0"/>
                        </a:spcBef>
                        <a:spcAft>
                          <a:spcPts val="0"/>
                        </a:spcAft>
                        <a:buNone/>
                      </a:pPr>
                      <a:r>
                        <a:rPr lang="en-GB"/>
                        <a:t>Dec 2006</a:t>
                      </a:r>
                      <a:endParaRPr/>
                    </a:p>
                  </a:txBody>
                  <a:tcPr marT="91425" marB="91425" marR="91425" marL="91425"/>
                </a:tc>
                <a:tc>
                  <a:txBody>
                    <a:bodyPr/>
                    <a:lstStyle/>
                    <a:p>
                      <a:pPr indent="0" lvl="0" marL="0" rtl="0" algn="l">
                        <a:spcBef>
                          <a:spcPts val="0"/>
                        </a:spcBef>
                        <a:spcAft>
                          <a:spcPts val="0"/>
                        </a:spcAft>
                        <a:buNone/>
                      </a:pPr>
                      <a:r>
                        <a:rPr lang="en-GB"/>
                        <a:t>GPS</a:t>
                      </a:r>
                      <a:endParaRPr/>
                    </a:p>
                  </a:txBody>
                  <a:tcPr marT="91425" marB="91425" marR="91425" marL="91425"/>
                </a:tc>
                <a:tc>
                  <a:txBody>
                    <a:bodyPr/>
                    <a:lstStyle/>
                    <a:p>
                      <a:pPr indent="0" lvl="0" marL="0" rtl="0" algn="l">
                        <a:spcBef>
                          <a:spcPts val="0"/>
                        </a:spcBef>
                        <a:spcAft>
                          <a:spcPts val="0"/>
                        </a:spcAft>
                        <a:buNone/>
                      </a:pPr>
                      <a:r>
                        <a:rPr lang="en-GB"/>
                        <a:t>GPS</a:t>
                      </a:r>
                      <a:endParaRPr/>
                    </a:p>
                  </a:txBody>
                  <a:tcPr marT="91425" marB="91425" marR="91425" marL="91425"/>
                </a:tc>
                <a:tc>
                  <a:txBody>
                    <a:bodyPr/>
                    <a:lstStyle/>
                    <a:p>
                      <a:pPr indent="0" lvl="0" marL="0" rtl="0" algn="l">
                        <a:spcBef>
                          <a:spcPts val="0"/>
                        </a:spcBef>
                        <a:spcAft>
                          <a:spcPts val="0"/>
                        </a:spcAft>
                        <a:buNone/>
                      </a:pPr>
                      <a:r>
                        <a:rPr lang="en-GB"/>
                        <a:t>Not started</a:t>
                      </a:r>
                      <a:endParaRPr/>
                    </a:p>
                  </a:txBody>
                  <a:tcPr marT="91425" marB="91425" marR="91425" marL="91425"/>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7" name="Shape 777"/>
        <p:cNvGrpSpPr/>
        <p:nvPr/>
      </p:nvGrpSpPr>
      <p:grpSpPr>
        <a:xfrm>
          <a:off x="0" y="0"/>
          <a:ext cx="0" cy="0"/>
          <a:chOff x="0" y="0"/>
          <a:chExt cx="0" cy="0"/>
        </a:xfrm>
      </p:grpSpPr>
      <p:sp>
        <p:nvSpPr>
          <p:cNvPr id="778" name="Google Shape;778;p79"/>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Clr>
                <a:schemeClr val="dk2"/>
              </a:buClr>
              <a:buSzPts val="1100"/>
              <a:buFont typeface="Arial"/>
              <a:buNone/>
            </a:pPr>
            <a:r>
              <a:rPr lang="en-GB"/>
              <a:t>WP2.4: Operating environment</a:t>
            </a:r>
            <a:endParaRPr/>
          </a:p>
          <a:p>
            <a:pPr indent="0" lvl="0" marL="0" rtl="0" algn="l">
              <a:spcBef>
                <a:spcPts val="0"/>
              </a:spcBef>
              <a:spcAft>
                <a:spcPts val="0"/>
              </a:spcAft>
              <a:buNone/>
            </a:pPr>
            <a:r>
              <a:t/>
            </a:r>
            <a:endParaRPr/>
          </a:p>
        </p:txBody>
      </p:sp>
      <p:sp>
        <p:nvSpPr>
          <p:cNvPr id="779" name="Google Shape;779;p79"/>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Two computers (server size) have been bought for the project</a:t>
            </a:r>
            <a:endParaRPr/>
          </a:p>
          <a:p>
            <a:pPr indent="-342900" lvl="1" marL="914400" rtl="0" algn="l">
              <a:spcBef>
                <a:spcPts val="0"/>
              </a:spcBef>
              <a:spcAft>
                <a:spcPts val="0"/>
              </a:spcAft>
              <a:buSzPts val="1800"/>
              <a:buChar char="•"/>
            </a:pPr>
            <a:r>
              <a:rPr lang="en-GB"/>
              <a:t>Dell EMC PowerEdge R740</a:t>
            </a:r>
            <a:endParaRPr/>
          </a:p>
          <a:p>
            <a:pPr indent="-342900" lvl="1" marL="914400" rtl="0" algn="l">
              <a:spcBef>
                <a:spcPts val="0"/>
              </a:spcBef>
              <a:spcAft>
                <a:spcPts val="0"/>
              </a:spcAft>
              <a:buSzPts val="1800"/>
              <a:buChar char="•"/>
            </a:pPr>
            <a:r>
              <a:rPr lang="en-GB"/>
              <a:t>36 cores, 96 GB RAM, 64 TB hard drive</a:t>
            </a:r>
            <a:endParaRPr/>
          </a:p>
          <a:p>
            <a:pPr indent="-342900" lvl="1" marL="914400" rtl="0" algn="l">
              <a:spcBef>
                <a:spcPts val="0"/>
              </a:spcBef>
              <a:spcAft>
                <a:spcPts val="0"/>
              </a:spcAft>
              <a:buSzPts val="1800"/>
              <a:buChar char="•"/>
            </a:pPr>
            <a:r>
              <a:rPr lang="en-GB"/>
              <a:t>Ubuntu 18.04 LTS</a:t>
            </a:r>
            <a:endParaRPr/>
          </a:p>
          <a:p>
            <a:pPr indent="-342900" lvl="0" marL="457200" rtl="0" algn="l">
              <a:spcBef>
                <a:spcPts val="0"/>
              </a:spcBef>
              <a:spcAft>
                <a:spcPts val="0"/>
              </a:spcAft>
              <a:buSzPts val="1800"/>
              <a:buChar char="•"/>
            </a:pPr>
            <a:r>
              <a:rPr lang="en-GB"/>
              <a:t>One for running AENeAS continuously and in real time (Verdandi)</a:t>
            </a:r>
            <a:endParaRPr/>
          </a:p>
          <a:p>
            <a:pPr indent="-342900" lvl="0" marL="457200" rtl="0" algn="l">
              <a:spcBef>
                <a:spcPts val="0"/>
              </a:spcBef>
              <a:spcAft>
                <a:spcPts val="0"/>
              </a:spcAft>
              <a:buSzPts val="1800"/>
              <a:buChar char="•"/>
            </a:pPr>
            <a:r>
              <a:rPr lang="en-GB"/>
              <a:t>One for running up to 12 hour probabilistic forecasts updated every 15 minutes (Skuld)</a:t>
            </a:r>
            <a:endParaRPr/>
          </a:p>
          <a:p>
            <a:pPr indent="-342900" lvl="0" marL="457200" rtl="0" algn="l">
              <a:spcBef>
                <a:spcPts val="0"/>
              </a:spcBef>
              <a:spcAft>
                <a:spcPts val="0"/>
              </a:spcAft>
              <a:buSzPts val="1800"/>
              <a:buChar char="•"/>
            </a:pPr>
            <a:r>
              <a:rPr lang="en-GB"/>
              <a:t>High speed connection between machines for transferring data files</a:t>
            </a:r>
            <a:endParaRPr/>
          </a:p>
          <a:p>
            <a:pPr indent="-342900" lvl="1" marL="914400" rtl="0" algn="l">
              <a:spcBef>
                <a:spcPts val="0"/>
              </a:spcBef>
              <a:spcAft>
                <a:spcPts val="0"/>
              </a:spcAft>
              <a:buSzPts val="1800"/>
              <a:buChar char="•"/>
            </a:pPr>
            <a:r>
              <a:rPr lang="en-GB"/>
              <a:t>10 Gb fibre optic 	</a:t>
            </a:r>
            <a:endParaRPr/>
          </a:p>
          <a:p>
            <a:pPr indent="-342900" lvl="0" marL="457200" rtl="0" algn="l">
              <a:spcBef>
                <a:spcPts val="0"/>
              </a:spcBef>
              <a:spcAft>
                <a:spcPts val="0"/>
              </a:spcAft>
              <a:buSzPts val="1800"/>
              <a:buChar char="•"/>
            </a:pPr>
            <a:r>
              <a:rPr lang="en-GB"/>
              <a:t>Stability of system needs testing</a:t>
            </a:r>
            <a:endParaRPr/>
          </a:p>
          <a:p>
            <a:pPr indent="-342900" lvl="0" marL="457200" rtl="0" algn="l">
              <a:spcBef>
                <a:spcPts val="0"/>
              </a:spcBef>
              <a:spcAft>
                <a:spcPts val="0"/>
              </a:spcAft>
              <a:buSzPts val="1800"/>
              <a:buChar char="•"/>
            </a:pPr>
            <a:r>
              <a:rPr lang="en-GB"/>
              <a:t>Deployment</a:t>
            </a:r>
            <a:r>
              <a:rPr lang="en-GB"/>
              <a:t> also on UoB HPC</a:t>
            </a:r>
            <a:endParaRPr/>
          </a:p>
          <a:p>
            <a:pPr indent="-342900" lvl="0" marL="457200" rtl="0" algn="l">
              <a:spcBef>
                <a:spcPts val="0"/>
              </a:spcBef>
              <a:spcAft>
                <a:spcPts val="0"/>
              </a:spcAft>
              <a:buSzPts val="1800"/>
              <a:buChar char="•"/>
            </a:pPr>
            <a:r>
              <a:rPr lang="en-GB"/>
              <a:t>Fast restarts also to be investigated</a:t>
            </a:r>
            <a:endParaRPr/>
          </a:p>
          <a:p>
            <a:pPr indent="-342900" lvl="1" marL="914400" rtl="0" algn="l">
              <a:spcBef>
                <a:spcPts val="0"/>
              </a:spcBef>
              <a:spcAft>
                <a:spcPts val="0"/>
              </a:spcAft>
              <a:buSzPts val="1800"/>
              <a:buChar char="•"/>
            </a:pPr>
            <a:r>
              <a:rPr lang="en-GB"/>
              <a:t>In case of model error</a:t>
            </a:r>
            <a:endParaRPr/>
          </a:p>
          <a:p>
            <a:pPr indent="0" lvl="0" marL="0" rtl="0" algn="l">
              <a:spcBef>
                <a:spcPts val="360"/>
              </a:spcBef>
              <a:spcAft>
                <a:spcPts val="0"/>
              </a:spcAft>
              <a:buNone/>
            </a:pPr>
            <a:r>
              <a:t/>
            </a:r>
            <a:endParaRPr/>
          </a:p>
        </p:txBody>
      </p:sp>
      <p:pic>
        <p:nvPicPr>
          <p:cNvPr id="780" name="Google Shape;780;p79"/>
          <p:cNvPicPr preferRelativeResize="0"/>
          <p:nvPr/>
        </p:nvPicPr>
        <p:blipFill>
          <a:blip r:embed="rId3">
            <a:alphaModFix/>
          </a:blip>
          <a:stretch>
            <a:fillRect/>
          </a:stretch>
        </p:blipFill>
        <p:spPr>
          <a:xfrm>
            <a:off x="4396625" y="4058475"/>
            <a:ext cx="4648200" cy="2590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Google Shape;233;p35"/>
          <p:cNvSpPr txBox="1"/>
          <p:nvPr>
            <p:ph type="title"/>
          </p:nvPr>
        </p:nvSpPr>
        <p:spPr>
          <a:xfrm>
            <a:off x="395536" y="2060848"/>
            <a:ext cx="8208900" cy="11523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GB"/>
              <a:t>AENeAS: State of the Union</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5" name="Shape 785"/>
        <p:cNvGrpSpPr/>
        <p:nvPr/>
      </p:nvGrpSpPr>
      <p:grpSpPr>
        <a:xfrm>
          <a:off x="0" y="0"/>
          <a:ext cx="0" cy="0"/>
          <a:chOff x="0" y="0"/>
          <a:chExt cx="0" cy="0"/>
        </a:xfrm>
      </p:grpSpPr>
      <p:sp>
        <p:nvSpPr>
          <p:cNvPr id="786" name="Google Shape;786;p80"/>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Hardware Diagram</a:t>
            </a:r>
            <a:endParaRPr/>
          </a:p>
        </p:txBody>
      </p:sp>
      <p:pic>
        <p:nvPicPr>
          <p:cNvPr id="787" name="Google Shape;787;p80"/>
          <p:cNvPicPr preferRelativeResize="0"/>
          <p:nvPr/>
        </p:nvPicPr>
        <p:blipFill>
          <a:blip r:embed="rId3">
            <a:alphaModFix/>
          </a:blip>
          <a:stretch>
            <a:fillRect/>
          </a:stretch>
        </p:blipFill>
        <p:spPr>
          <a:xfrm>
            <a:off x="914400" y="709613"/>
            <a:ext cx="7315200" cy="543877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2" name="Shape 792"/>
        <p:cNvGrpSpPr/>
        <p:nvPr/>
      </p:nvGrpSpPr>
      <p:grpSpPr>
        <a:xfrm>
          <a:off x="0" y="0"/>
          <a:ext cx="0" cy="0"/>
          <a:chOff x="0" y="0"/>
          <a:chExt cx="0" cy="0"/>
        </a:xfrm>
      </p:grpSpPr>
      <p:sp>
        <p:nvSpPr>
          <p:cNvPr id="793" name="Google Shape;793;p81"/>
          <p:cNvSpPr txBox="1"/>
          <p:nvPr>
            <p:ph type="title"/>
          </p:nvPr>
        </p:nvSpPr>
        <p:spPr>
          <a:xfrm>
            <a:off x="395536" y="260648"/>
            <a:ext cx="7772400" cy="6762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Clr>
                <a:schemeClr val="dk2"/>
              </a:buClr>
              <a:buSzPts val="1100"/>
              <a:buFont typeface="Arial"/>
              <a:buNone/>
            </a:pPr>
            <a:r>
              <a:rPr lang="en-GB"/>
              <a:t>WP2.5: Model development</a:t>
            </a:r>
            <a:endParaRPr/>
          </a:p>
          <a:p>
            <a:pPr indent="0" lvl="0" marL="0" rtl="0" algn="l">
              <a:spcBef>
                <a:spcPts val="360"/>
              </a:spcBef>
              <a:spcAft>
                <a:spcPts val="0"/>
              </a:spcAft>
              <a:buClr>
                <a:schemeClr val="dk2"/>
              </a:buClr>
              <a:buSzPts val="1100"/>
              <a:buFont typeface="Arial"/>
              <a:buNone/>
            </a:pPr>
            <a:r>
              <a:t/>
            </a:r>
            <a:endParaRPr/>
          </a:p>
          <a:p>
            <a:pPr indent="0" lvl="0" marL="0" rtl="0" algn="l">
              <a:spcBef>
                <a:spcPts val="360"/>
              </a:spcBef>
              <a:spcAft>
                <a:spcPts val="0"/>
              </a:spcAft>
              <a:buNone/>
            </a:pPr>
            <a:r>
              <a:t/>
            </a:r>
            <a:endParaRPr/>
          </a:p>
        </p:txBody>
      </p:sp>
      <p:sp>
        <p:nvSpPr>
          <p:cNvPr id="794" name="Google Shape;794;p81"/>
          <p:cNvSpPr txBox="1"/>
          <p:nvPr>
            <p:ph idx="1" type="body"/>
          </p:nvPr>
        </p:nvSpPr>
        <p:spPr>
          <a:xfrm>
            <a:off x="395536" y="1196752"/>
            <a:ext cx="8496900" cy="46806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GB"/>
              <a:t>Model development discussed in WP2.1 section</a:t>
            </a:r>
            <a:endParaRPr/>
          </a:p>
          <a:p>
            <a:pPr indent="0" lvl="0" marL="457200" rtl="0" algn="l">
              <a:spcBef>
                <a:spcPts val="360"/>
              </a:spcBef>
              <a:spcAft>
                <a:spcPts val="0"/>
              </a:spcAft>
              <a:buNone/>
            </a:pPr>
            <a:r>
              <a:t/>
            </a:r>
            <a:endParaRPr/>
          </a:p>
          <a:p>
            <a:pPr indent="-342900" lvl="0" marL="457200" rtl="0" algn="l">
              <a:spcBef>
                <a:spcPts val="360"/>
              </a:spcBef>
              <a:spcAft>
                <a:spcPts val="0"/>
              </a:spcAft>
              <a:buSzPts val="1800"/>
              <a:buChar char="•"/>
            </a:pPr>
            <a:r>
              <a:rPr lang="en-GB"/>
              <a:t>Better data processing still r</a:t>
            </a:r>
            <a:r>
              <a:rPr lang="en-GB"/>
              <a:t>e</a:t>
            </a:r>
            <a:r>
              <a:rPr lang="en-GB"/>
              <a:t>quired</a:t>
            </a:r>
            <a:endParaRPr/>
          </a:p>
          <a:p>
            <a:pPr indent="-342900" lvl="1" marL="914400" rtl="0" algn="l">
              <a:spcBef>
                <a:spcPts val="0"/>
              </a:spcBef>
              <a:spcAft>
                <a:spcPts val="0"/>
              </a:spcAft>
              <a:buSzPts val="1800"/>
              <a:buChar char="•"/>
            </a:pPr>
            <a:r>
              <a:rPr lang="en-GB"/>
              <a:t>Use of QQ GNSS code</a:t>
            </a:r>
            <a:endParaRPr/>
          </a:p>
          <a:p>
            <a:pPr indent="-342900" lvl="1" marL="914400" rtl="0" algn="l">
              <a:spcBef>
                <a:spcPts val="0"/>
              </a:spcBef>
              <a:spcAft>
                <a:spcPts val="0"/>
              </a:spcAft>
              <a:buSzPts val="1800"/>
              <a:buChar char="•"/>
            </a:pPr>
            <a:r>
              <a:rPr lang="en-GB"/>
              <a:t>QQ to provide GNSStools to UoB</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8" name="Shape 798"/>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36"/>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Advanced Ensemble Electron Density (Ne) Assimilation System (AENeAS)</a:t>
            </a:r>
            <a:br>
              <a:rPr lang="en-GB"/>
            </a:br>
            <a:endParaRPr/>
          </a:p>
        </p:txBody>
      </p:sp>
      <p:sp>
        <p:nvSpPr>
          <p:cNvPr id="239" name="Google Shape;239;p36"/>
          <p:cNvSpPr txBox="1"/>
          <p:nvPr>
            <p:ph idx="1" type="body"/>
          </p:nvPr>
        </p:nvSpPr>
        <p:spPr>
          <a:xfrm>
            <a:off x="395536" y="1336576"/>
            <a:ext cx="41046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A 4D, modular designed, realtime, data assimilation model</a:t>
            </a:r>
            <a:endParaRPr/>
          </a:p>
          <a:p>
            <a:pPr indent="-285750" lvl="1" marL="742950" rtl="0" algn="l">
              <a:spcBef>
                <a:spcPts val="360"/>
              </a:spcBef>
              <a:spcAft>
                <a:spcPts val="0"/>
              </a:spcAft>
              <a:buSzPts val="1800"/>
              <a:buChar char="•"/>
            </a:pPr>
            <a:r>
              <a:rPr lang="en-GB"/>
              <a:t>physics-based background model</a:t>
            </a:r>
            <a:endParaRPr/>
          </a:p>
          <a:p>
            <a:pPr indent="-285750" lvl="1" marL="742950" rtl="0" algn="l">
              <a:spcBef>
                <a:spcPts val="360"/>
              </a:spcBef>
              <a:spcAft>
                <a:spcPts val="0"/>
              </a:spcAft>
              <a:buSzPts val="1800"/>
              <a:buChar char="•"/>
            </a:pPr>
            <a:r>
              <a:rPr lang="en-GB"/>
              <a:t>thermosphere and ionosphere</a:t>
            </a:r>
            <a:endParaRPr/>
          </a:p>
          <a:p>
            <a:pPr indent="-342900" lvl="0" marL="342900" rtl="0" algn="l">
              <a:spcBef>
                <a:spcPts val="360"/>
              </a:spcBef>
              <a:spcAft>
                <a:spcPts val="0"/>
              </a:spcAft>
              <a:buClr>
                <a:srgbClr val="7F1745"/>
              </a:buClr>
              <a:buSzPts val="1800"/>
              <a:buFont typeface="Arial"/>
              <a:buChar char="•"/>
            </a:pPr>
            <a:r>
              <a:rPr lang="en-GB"/>
              <a:t>Aims:</a:t>
            </a:r>
            <a:endParaRPr/>
          </a:p>
          <a:p>
            <a:pPr indent="-285750" lvl="1" marL="742950" rtl="0" algn="l">
              <a:spcBef>
                <a:spcPts val="360"/>
              </a:spcBef>
              <a:spcAft>
                <a:spcPts val="0"/>
              </a:spcAft>
              <a:buSzPts val="1800"/>
              <a:buChar char="•"/>
            </a:pPr>
            <a:r>
              <a:rPr lang="en-GB"/>
              <a:t>Probabilistic nowcasts and forecasts (~12 hours)</a:t>
            </a:r>
            <a:endParaRPr/>
          </a:p>
          <a:p>
            <a:pPr indent="-285750" lvl="1" marL="742950" rtl="0" algn="l">
              <a:spcBef>
                <a:spcPts val="360"/>
              </a:spcBef>
              <a:spcAft>
                <a:spcPts val="0"/>
              </a:spcAft>
              <a:buSzPts val="1800"/>
              <a:buChar char="•"/>
            </a:pPr>
            <a:r>
              <a:rPr lang="en-GB"/>
              <a:t>Longer forecasts possible but with (greatly) increased uncertainty </a:t>
            </a:r>
            <a:endParaRPr/>
          </a:p>
          <a:p>
            <a:pPr indent="-276860" lvl="2" marL="1143000" rtl="0" algn="l">
              <a:spcBef>
                <a:spcPts val="360"/>
              </a:spcBef>
              <a:spcAft>
                <a:spcPts val="0"/>
              </a:spcAft>
              <a:buSzPts val="1800"/>
              <a:buChar char="•"/>
            </a:pPr>
            <a:r>
              <a:rPr lang="en-GB"/>
              <a:t>Improved forecasts require probabilistics forecasts of (e.g.) the Sun</a:t>
            </a:r>
            <a:endParaRPr/>
          </a:p>
          <a:p>
            <a:pPr indent="0" lvl="0" marL="342900" rtl="0" algn="l">
              <a:spcBef>
                <a:spcPts val="360"/>
              </a:spcBef>
              <a:spcAft>
                <a:spcPts val="0"/>
              </a:spcAft>
              <a:buNone/>
            </a:pPr>
            <a:r>
              <a:t/>
            </a:r>
            <a:endParaRPr/>
          </a:p>
          <a:p>
            <a:pPr indent="0" lvl="0" marL="0" marR="0" rtl="0" algn="l">
              <a:lnSpc>
                <a:spcPct val="100000"/>
              </a:lnSpc>
              <a:spcBef>
                <a:spcPts val="360"/>
              </a:spcBef>
              <a:spcAft>
                <a:spcPts val="0"/>
              </a:spcAft>
              <a:buNone/>
            </a:pPr>
            <a:r>
              <a:t/>
            </a:r>
            <a:endParaRPr/>
          </a:p>
          <a:p>
            <a:pPr indent="-162560" lvl="2" marL="1143000" rtl="0" algn="l">
              <a:spcBef>
                <a:spcPts val="320"/>
              </a:spcBef>
              <a:spcAft>
                <a:spcPts val="0"/>
              </a:spcAft>
              <a:buSzPts val="1040"/>
              <a:buNone/>
            </a:pPr>
            <a:r>
              <a:t/>
            </a:r>
            <a:endParaRPr/>
          </a:p>
          <a:p>
            <a:pPr indent="0" lvl="1" marL="457200" rtl="0" algn="l">
              <a:spcBef>
                <a:spcPts val="360"/>
              </a:spcBef>
              <a:spcAft>
                <a:spcPts val="0"/>
              </a:spcAft>
              <a:buSzPts val="1800"/>
              <a:buNone/>
            </a:pPr>
            <a:r>
              <a:t/>
            </a:r>
            <a:endParaRPr/>
          </a:p>
        </p:txBody>
      </p:sp>
      <p:pic>
        <p:nvPicPr>
          <p:cNvPr id="240" name="Google Shape;240;p36"/>
          <p:cNvPicPr preferRelativeResize="0"/>
          <p:nvPr>
            <p:ph idx="2" type="body"/>
          </p:nvPr>
        </p:nvPicPr>
        <p:blipFill rotWithShape="1">
          <a:blip r:embed="rId3">
            <a:alphaModFix/>
          </a:blip>
          <a:srcRect b="0" l="0" r="0" t="0"/>
          <a:stretch/>
        </p:blipFill>
        <p:spPr>
          <a:xfrm>
            <a:off x="5032105" y="1196975"/>
            <a:ext cx="3616800" cy="4680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37"/>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Types of Data Assimilation</a:t>
            </a:r>
            <a:endParaRPr/>
          </a:p>
        </p:txBody>
      </p:sp>
      <p:sp>
        <p:nvSpPr>
          <p:cNvPr id="246" name="Google Shape;246;p37"/>
          <p:cNvSpPr txBox="1"/>
          <p:nvPr>
            <p:ph idx="1" type="body"/>
          </p:nvPr>
        </p:nvSpPr>
        <p:spPr>
          <a:xfrm>
            <a:off x="395536" y="1052736"/>
            <a:ext cx="4104600" cy="468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800"/>
              <a:buNone/>
            </a:pPr>
            <a:r>
              <a:rPr b="1" lang="en-GB"/>
              <a:t>Sequential Methods:</a:t>
            </a:r>
            <a:endParaRPr/>
          </a:p>
          <a:p>
            <a:pPr indent="-342900" lvl="0" marL="342900" rtl="0" algn="l">
              <a:spcBef>
                <a:spcPts val="360"/>
              </a:spcBef>
              <a:spcAft>
                <a:spcPts val="0"/>
              </a:spcAft>
              <a:buClr>
                <a:srgbClr val="7F1745"/>
              </a:buClr>
              <a:buSzPts val="1800"/>
              <a:buFont typeface="Arial"/>
              <a:buChar char="•"/>
            </a:pPr>
            <a:r>
              <a:rPr lang="en-GB"/>
              <a:t>Kalman filter (KF)</a:t>
            </a:r>
            <a:endParaRPr/>
          </a:p>
          <a:p>
            <a:pPr indent="-342900" lvl="0" marL="342900" rtl="0" algn="l">
              <a:spcBef>
                <a:spcPts val="360"/>
              </a:spcBef>
              <a:spcAft>
                <a:spcPts val="0"/>
              </a:spcAft>
              <a:buClr>
                <a:srgbClr val="7F1745"/>
              </a:buClr>
              <a:buSzPts val="1800"/>
              <a:buFont typeface="Arial"/>
              <a:buChar char="•"/>
            </a:pPr>
            <a:r>
              <a:rPr lang="en-GB"/>
              <a:t>extended Kalman filter (EKF)</a:t>
            </a:r>
            <a:endParaRPr/>
          </a:p>
          <a:p>
            <a:pPr indent="-342900" lvl="0" marL="342900" rtl="0" algn="l">
              <a:spcBef>
                <a:spcPts val="360"/>
              </a:spcBef>
              <a:spcAft>
                <a:spcPts val="0"/>
              </a:spcAft>
              <a:buClr>
                <a:srgbClr val="7F1745"/>
              </a:buClr>
              <a:buSzPts val="1800"/>
              <a:buFont typeface="Arial"/>
              <a:buChar char="•"/>
            </a:pPr>
            <a:r>
              <a:rPr lang="en-GB"/>
              <a:t>ensemble Kalman filter (EnKF)</a:t>
            </a:r>
            <a:endParaRPr/>
          </a:p>
          <a:p>
            <a:pPr indent="-342900" lvl="0" marL="342900" rtl="0" algn="l">
              <a:spcBef>
                <a:spcPts val="360"/>
              </a:spcBef>
              <a:spcAft>
                <a:spcPts val="0"/>
              </a:spcAft>
              <a:buClr>
                <a:srgbClr val="7F1745"/>
              </a:buClr>
              <a:buSzPts val="1800"/>
              <a:buFont typeface="Arial"/>
              <a:buChar char="•"/>
            </a:pPr>
            <a:r>
              <a:rPr lang="en-GB"/>
              <a:t>ensemble Kalman smoother (EnKS)</a:t>
            </a:r>
            <a:endParaRPr/>
          </a:p>
          <a:p>
            <a:pPr indent="-342900" lvl="0" marL="342900" rtl="0" algn="l">
              <a:spcBef>
                <a:spcPts val="360"/>
              </a:spcBef>
              <a:spcAft>
                <a:spcPts val="0"/>
              </a:spcAft>
              <a:buClr>
                <a:srgbClr val="7F1745"/>
              </a:buClr>
              <a:buSzPts val="1800"/>
              <a:buFont typeface="Arial"/>
              <a:buChar char="•"/>
            </a:pPr>
            <a:r>
              <a:rPr lang="en-GB"/>
              <a:t>Particle filter (PF)</a:t>
            </a:r>
            <a:endParaRPr/>
          </a:p>
          <a:p>
            <a:pPr indent="0" lvl="0" marL="0" rtl="0" algn="l">
              <a:spcBef>
                <a:spcPts val="360"/>
              </a:spcBef>
              <a:spcAft>
                <a:spcPts val="0"/>
              </a:spcAft>
              <a:buSzPts val="1800"/>
              <a:buNone/>
            </a:pPr>
            <a:r>
              <a:t/>
            </a:r>
            <a:endParaRPr/>
          </a:p>
          <a:p>
            <a:pPr indent="0" lvl="0" marL="0" rtl="0" algn="l">
              <a:spcBef>
                <a:spcPts val="360"/>
              </a:spcBef>
              <a:spcAft>
                <a:spcPts val="0"/>
              </a:spcAft>
              <a:buSzPts val="1800"/>
              <a:buNone/>
            </a:pPr>
            <a:r>
              <a:rPr b="1" lang="en-GB"/>
              <a:t>Variational Methods:</a:t>
            </a:r>
            <a:endParaRPr/>
          </a:p>
          <a:p>
            <a:pPr indent="-342900" lvl="0" marL="342900" rtl="0" algn="l">
              <a:spcBef>
                <a:spcPts val="360"/>
              </a:spcBef>
              <a:spcAft>
                <a:spcPts val="0"/>
              </a:spcAft>
              <a:buClr>
                <a:srgbClr val="7F1745"/>
              </a:buClr>
              <a:buSzPts val="1800"/>
              <a:buFont typeface="Arial"/>
              <a:buChar char="•"/>
            </a:pPr>
            <a:r>
              <a:rPr lang="en-GB"/>
              <a:t>Three dimensional variational method (3D-Var)</a:t>
            </a:r>
            <a:endParaRPr/>
          </a:p>
          <a:p>
            <a:pPr indent="-342900" lvl="0" marL="342900" rtl="0" algn="l">
              <a:spcBef>
                <a:spcPts val="360"/>
              </a:spcBef>
              <a:spcAft>
                <a:spcPts val="0"/>
              </a:spcAft>
              <a:buClr>
                <a:srgbClr val="7F1745"/>
              </a:buClr>
              <a:buSzPts val="1800"/>
              <a:buFont typeface="Arial"/>
              <a:buChar char="•"/>
            </a:pPr>
            <a:r>
              <a:rPr lang="en-GB"/>
              <a:t>Four dimensional variation method (4D-Var)</a:t>
            </a:r>
            <a:endParaRPr/>
          </a:p>
        </p:txBody>
      </p:sp>
      <p:pic>
        <p:nvPicPr>
          <p:cNvPr id="247" name="Google Shape;247;p37"/>
          <p:cNvPicPr preferRelativeResize="0"/>
          <p:nvPr>
            <p:ph idx="2" type="body"/>
          </p:nvPr>
        </p:nvPicPr>
        <p:blipFill rotWithShape="1">
          <a:blip r:embed="rId3">
            <a:alphaModFix/>
          </a:blip>
          <a:srcRect b="0" l="0" r="0" t="0"/>
          <a:stretch/>
        </p:blipFill>
        <p:spPr>
          <a:xfrm>
            <a:off x="4787900" y="1418326"/>
            <a:ext cx="4105200" cy="3948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38"/>
          <p:cNvSpPr txBox="1"/>
          <p:nvPr>
            <p:ph type="title"/>
          </p:nvPr>
        </p:nvSpPr>
        <p:spPr>
          <a:xfrm>
            <a:off x="395536" y="260648"/>
            <a:ext cx="77724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Ensemble Kalman Filter (EnKF)</a:t>
            </a:r>
            <a:endParaRPr/>
          </a:p>
        </p:txBody>
      </p:sp>
      <p:sp>
        <p:nvSpPr>
          <p:cNvPr id="253" name="Google Shape;253;p38"/>
          <p:cNvSpPr txBox="1"/>
          <p:nvPr>
            <p:ph idx="1" type="body"/>
          </p:nvPr>
        </p:nvSpPr>
        <p:spPr>
          <a:xfrm>
            <a:off x="395536" y="1196752"/>
            <a:ext cx="41046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First introduced by Evensen (1994) as a Monte Carlo approximation to Kalman filtering</a:t>
            </a:r>
            <a:endParaRPr/>
          </a:p>
          <a:p>
            <a:pPr indent="-285750" lvl="1" marL="742950" rtl="0" algn="l">
              <a:spcBef>
                <a:spcPts val="360"/>
              </a:spcBef>
              <a:spcAft>
                <a:spcPts val="0"/>
              </a:spcAft>
              <a:buSzPts val="1800"/>
              <a:buChar char="•"/>
            </a:pPr>
            <a:r>
              <a:rPr lang="en-GB"/>
              <a:t>EnKF is a data assimilation method that uses an ensemble of model forecast to approximate the model mean and covariance matrix</a:t>
            </a:r>
            <a:endParaRPr/>
          </a:p>
          <a:p>
            <a:pPr indent="-285750" lvl="1" marL="742950" rtl="0" algn="l">
              <a:spcBef>
                <a:spcPts val="360"/>
              </a:spcBef>
              <a:spcAft>
                <a:spcPts val="0"/>
              </a:spcAft>
              <a:buSzPts val="1800"/>
              <a:buChar char="•"/>
            </a:pPr>
            <a:r>
              <a:rPr lang="en-GB"/>
              <a:t>Ensemble is updated with every analysis to reflect information provided by the observations</a:t>
            </a:r>
            <a:endParaRPr/>
          </a:p>
          <a:p>
            <a:pPr indent="-342900" lvl="0" marL="342900" rtl="0" algn="l">
              <a:spcBef>
                <a:spcPts val="360"/>
              </a:spcBef>
              <a:spcAft>
                <a:spcPts val="0"/>
              </a:spcAft>
              <a:buClr>
                <a:srgbClr val="7F1745"/>
              </a:buClr>
              <a:buSzPts val="1800"/>
              <a:buFont typeface="Arial"/>
              <a:buChar char="•"/>
            </a:pPr>
            <a:r>
              <a:rPr lang="en-GB"/>
              <a:t>Example uses of EnKFs:</a:t>
            </a:r>
            <a:endParaRPr/>
          </a:p>
          <a:p>
            <a:pPr indent="-285750" lvl="1" marL="742950" rtl="0" algn="l">
              <a:spcBef>
                <a:spcPts val="360"/>
              </a:spcBef>
              <a:spcAft>
                <a:spcPts val="0"/>
              </a:spcAft>
              <a:buSzPts val="1800"/>
              <a:buChar char="•"/>
            </a:pPr>
            <a:r>
              <a:rPr lang="en-GB"/>
              <a:t>Short-range/global NWP </a:t>
            </a:r>
            <a:endParaRPr/>
          </a:p>
          <a:p>
            <a:pPr indent="-285750" lvl="1" marL="742950" rtl="0" algn="l">
              <a:spcBef>
                <a:spcPts val="360"/>
              </a:spcBef>
              <a:spcAft>
                <a:spcPts val="0"/>
              </a:spcAft>
              <a:buSzPts val="1800"/>
              <a:buChar char="•"/>
            </a:pPr>
            <a:r>
              <a:rPr lang="en-GB"/>
              <a:t>Global circulation models</a:t>
            </a:r>
            <a:endParaRPr/>
          </a:p>
          <a:p>
            <a:pPr indent="-285750" lvl="1" marL="742950" rtl="0" algn="l">
              <a:spcBef>
                <a:spcPts val="360"/>
              </a:spcBef>
              <a:spcAft>
                <a:spcPts val="0"/>
              </a:spcAft>
              <a:buSzPts val="1800"/>
              <a:buChar char="•"/>
            </a:pPr>
            <a:r>
              <a:rPr lang="en-GB"/>
              <a:t>Global weather prediction</a:t>
            </a:r>
            <a:endParaRPr/>
          </a:p>
          <a:p>
            <a:pPr indent="-228600" lvl="0" marL="342900" rtl="0" algn="l">
              <a:spcBef>
                <a:spcPts val="360"/>
              </a:spcBef>
              <a:spcAft>
                <a:spcPts val="0"/>
              </a:spcAft>
              <a:buClr>
                <a:srgbClr val="7F1745"/>
              </a:buClr>
              <a:buSzPts val="1800"/>
              <a:buFont typeface="Arial"/>
              <a:buNone/>
            </a:pPr>
            <a:r>
              <a:t/>
            </a:r>
            <a:endParaRPr/>
          </a:p>
        </p:txBody>
      </p:sp>
      <p:pic>
        <p:nvPicPr>
          <p:cNvPr id="254" name="Google Shape;254;p38"/>
          <p:cNvPicPr preferRelativeResize="0"/>
          <p:nvPr/>
        </p:nvPicPr>
        <p:blipFill>
          <a:blip r:embed="rId3">
            <a:alphaModFix/>
          </a:blip>
          <a:stretch>
            <a:fillRect/>
          </a:stretch>
        </p:blipFill>
        <p:spPr>
          <a:xfrm>
            <a:off x="4784200" y="2160652"/>
            <a:ext cx="4183260" cy="2799566"/>
          </a:xfrm>
          <a:prstGeom prst="rect">
            <a:avLst/>
          </a:prstGeom>
          <a:noFill/>
          <a:ln>
            <a:noFill/>
          </a:ln>
        </p:spPr>
      </p:pic>
      <p:sp>
        <p:nvSpPr>
          <p:cNvPr id="255" name="Google Shape;255;p38"/>
          <p:cNvSpPr txBox="1"/>
          <p:nvPr/>
        </p:nvSpPr>
        <p:spPr>
          <a:xfrm>
            <a:off x="4938425" y="4960225"/>
            <a:ext cx="3229500" cy="46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Credit: ECMWF</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Google Shape;260;p39"/>
          <p:cNvSpPr txBox="1"/>
          <p:nvPr>
            <p:ph type="title"/>
          </p:nvPr>
        </p:nvSpPr>
        <p:spPr>
          <a:xfrm>
            <a:off x="395536" y="260648"/>
            <a:ext cx="8496900" cy="676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Local Ensemble Transform Kalman Filter (LETKF)</a:t>
            </a:r>
            <a:endParaRPr/>
          </a:p>
        </p:txBody>
      </p:sp>
      <p:sp>
        <p:nvSpPr>
          <p:cNvPr id="261" name="Google Shape;261;p39"/>
          <p:cNvSpPr txBox="1"/>
          <p:nvPr>
            <p:ph idx="2" type="body"/>
          </p:nvPr>
        </p:nvSpPr>
        <p:spPr>
          <a:xfrm>
            <a:off x="395536" y="1124744"/>
            <a:ext cx="8496900" cy="468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7F1745"/>
              </a:buClr>
              <a:buSzPts val="1800"/>
              <a:buFont typeface="Arial"/>
              <a:buChar char="•"/>
            </a:pPr>
            <a:r>
              <a:rPr lang="en-GB"/>
              <a:t>AENeAS assimilates data using the local ensemble transform Kalman filter (LETKF)</a:t>
            </a:r>
            <a:endParaRPr/>
          </a:p>
          <a:p>
            <a:pPr indent="0" lvl="0" marL="342900" rtl="0" algn="l">
              <a:spcBef>
                <a:spcPts val="0"/>
              </a:spcBef>
              <a:spcAft>
                <a:spcPts val="0"/>
              </a:spcAft>
              <a:buNone/>
            </a:pPr>
            <a:r>
              <a:t/>
            </a:r>
            <a:endParaRPr/>
          </a:p>
          <a:p>
            <a:pPr indent="-342900" lvl="0" marL="342900" rtl="0" algn="l">
              <a:spcBef>
                <a:spcPts val="0"/>
              </a:spcBef>
              <a:spcAft>
                <a:spcPts val="0"/>
              </a:spcAft>
              <a:buClr>
                <a:srgbClr val="7F1745"/>
              </a:buClr>
              <a:buSzPts val="1800"/>
              <a:buFont typeface="Arial"/>
              <a:buChar char="•"/>
            </a:pPr>
            <a:r>
              <a:rPr lang="en-GB"/>
              <a:t>LETKF assimilates by local volume centred at each grid point variable</a:t>
            </a:r>
            <a:endParaRPr/>
          </a:p>
          <a:p>
            <a:pPr indent="-285750" lvl="1" marL="742950" rtl="0" algn="l">
              <a:spcBef>
                <a:spcPts val="360"/>
              </a:spcBef>
              <a:spcAft>
                <a:spcPts val="0"/>
              </a:spcAft>
              <a:buSzPts val="1800"/>
              <a:buChar char="•"/>
            </a:pPr>
            <a:r>
              <a:rPr lang="en-GB"/>
              <a:t>Area of local volume depends on model dynamics and assumptions of correlations between discrete model grid points</a:t>
            </a:r>
            <a:endParaRPr/>
          </a:p>
          <a:p>
            <a:pPr indent="0" lvl="0" marL="0" rtl="0" algn="l">
              <a:spcBef>
                <a:spcPts val="360"/>
              </a:spcBef>
              <a:spcAft>
                <a:spcPts val="0"/>
              </a:spcAft>
              <a:buSzPts val="1800"/>
              <a:buNone/>
            </a:pPr>
            <a:r>
              <a:t/>
            </a:r>
            <a:endParaRPr/>
          </a:p>
          <a:p>
            <a:pPr indent="-342900" lvl="0" marL="342900" rtl="0" algn="l">
              <a:spcBef>
                <a:spcPts val="360"/>
              </a:spcBef>
              <a:spcAft>
                <a:spcPts val="0"/>
              </a:spcAft>
              <a:buClr>
                <a:srgbClr val="7F1745"/>
              </a:buClr>
              <a:buSzPts val="1800"/>
              <a:buFont typeface="Arial"/>
              <a:buChar char="•"/>
            </a:pPr>
            <a:r>
              <a:rPr lang="en-GB"/>
              <a:t>Smaller regions:</a:t>
            </a:r>
            <a:endParaRPr/>
          </a:p>
          <a:p>
            <a:pPr indent="-285750" lvl="1" marL="742950" rtl="0" algn="l">
              <a:spcBef>
                <a:spcPts val="360"/>
              </a:spcBef>
              <a:spcAft>
                <a:spcPts val="0"/>
              </a:spcAft>
              <a:buSzPts val="1800"/>
              <a:buChar char="•"/>
            </a:pPr>
            <a:r>
              <a:rPr lang="en-GB"/>
              <a:t>Makes ensemble space spanning easier</a:t>
            </a:r>
            <a:endParaRPr/>
          </a:p>
          <a:p>
            <a:pPr indent="-285750" lvl="1" marL="742950" rtl="0" algn="l">
              <a:spcBef>
                <a:spcPts val="360"/>
              </a:spcBef>
              <a:spcAft>
                <a:spcPts val="0"/>
              </a:spcAft>
              <a:buSzPts val="1800"/>
              <a:buChar char="•"/>
            </a:pPr>
            <a:r>
              <a:rPr lang="en-GB"/>
              <a:t>Restricts spurious spatial correlations</a:t>
            </a:r>
            <a:endParaRPr/>
          </a:p>
          <a:p>
            <a:pPr indent="-228600" lvl="0" marL="342900" rtl="0" algn="l">
              <a:spcBef>
                <a:spcPts val="360"/>
              </a:spcBef>
              <a:spcAft>
                <a:spcPts val="0"/>
              </a:spcAft>
              <a:buClr>
                <a:srgbClr val="7F1745"/>
              </a:buClr>
              <a:buSzPts val="1800"/>
              <a:buFont typeface="Arial"/>
              <a:buNone/>
            </a:pPr>
            <a:r>
              <a:t/>
            </a:r>
            <a:endParaRPr/>
          </a:p>
          <a:p>
            <a:pPr indent="-342900" lvl="0" marL="342900" rtl="0" algn="l">
              <a:spcBef>
                <a:spcPts val="360"/>
              </a:spcBef>
              <a:spcAft>
                <a:spcPts val="0"/>
              </a:spcAft>
              <a:buClr>
                <a:srgbClr val="7F1745"/>
              </a:buClr>
              <a:buSzPts val="1800"/>
              <a:buFont typeface="Arial"/>
              <a:buChar char="•"/>
            </a:pPr>
            <a:r>
              <a:rPr lang="en-GB"/>
              <a:t>The algorithm is highly parallel, all grid points can be assimilated simultaneously</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efault Design">
  <a:themeElements>
    <a:clrScheme name="Custom 2">
      <a:dk1>
        <a:srgbClr val="91C8E1"/>
      </a:dk1>
      <a:lt1>
        <a:srgbClr val="ECECEC"/>
      </a:lt1>
      <a:dk2>
        <a:srgbClr val="000000"/>
      </a:dk2>
      <a:lt2>
        <a:srgbClr val="91C8E1"/>
      </a:lt2>
      <a:accent1>
        <a:srgbClr val="000000"/>
      </a:accent1>
      <a:accent2>
        <a:srgbClr val="ECECEC"/>
      </a:accent2>
      <a:accent3>
        <a:srgbClr val="AAAAAA"/>
      </a:accent3>
      <a:accent4>
        <a:srgbClr val="C9C9C9"/>
      </a:accent4>
      <a:accent5>
        <a:srgbClr val="AAAAAA"/>
      </a:accent5>
      <a:accent6>
        <a:srgbClr val="D6D6D6"/>
      </a:accent6>
      <a:hlink>
        <a:srgbClr val="91C8E1"/>
      </a:hlink>
      <a:folHlink>
        <a:srgbClr val="91C8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efault Design">
  <a:themeElements>
    <a:clrScheme name="Custom 2">
      <a:dk1>
        <a:srgbClr val="91C8E1"/>
      </a:dk1>
      <a:lt1>
        <a:srgbClr val="ECECEC"/>
      </a:lt1>
      <a:dk2>
        <a:srgbClr val="000000"/>
      </a:dk2>
      <a:lt2>
        <a:srgbClr val="91C8E1"/>
      </a:lt2>
      <a:accent1>
        <a:srgbClr val="000000"/>
      </a:accent1>
      <a:accent2>
        <a:srgbClr val="ECECEC"/>
      </a:accent2>
      <a:accent3>
        <a:srgbClr val="AAAAAA"/>
      </a:accent3>
      <a:accent4>
        <a:srgbClr val="C9C9C9"/>
      </a:accent4>
      <a:accent5>
        <a:srgbClr val="AAAAAA"/>
      </a:accent5>
      <a:accent6>
        <a:srgbClr val="D6D6D6"/>
      </a:accent6>
      <a:hlink>
        <a:srgbClr val="91C8E1"/>
      </a:hlink>
      <a:folHlink>
        <a:srgbClr val="91C8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Default Design">
  <a:themeElements>
    <a:clrScheme name="Custom 2">
      <a:dk1>
        <a:srgbClr val="91C8E1"/>
      </a:dk1>
      <a:lt1>
        <a:srgbClr val="ECECEC"/>
      </a:lt1>
      <a:dk2>
        <a:srgbClr val="000000"/>
      </a:dk2>
      <a:lt2>
        <a:srgbClr val="91C8E1"/>
      </a:lt2>
      <a:accent1>
        <a:srgbClr val="000000"/>
      </a:accent1>
      <a:accent2>
        <a:srgbClr val="ECECEC"/>
      </a:accent2>
      <a:accent3>
        <a:srgbClr val="AAAAAA"/>
      </a:accent3>
      <a:accent4>
        <a:srgbClr val="C9C9C9"/>
      </a:accent4>
      <a:accent5>
        <a:srgbClr val="AAAAAA"/>
      </a:accent5>
      <a:accent6>
        <a:srgbClr val="D6D6D6"/>
      </a:accent6>
      <a:hlink>
        <a:srgbClr val="91C8E1"/>
      </a:hlink>
      <a:folHlink>
        <a:srgbClr val="91C8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Default Design">
  <a:themeElements>
    <a:clrScheme name="Custom 2">
      <a:dk1>
        <a:srgbClr val="91C8E1"/>
      </a:dk1>
      <a:lt1>
        <a:srgbClr val="ECECEC"/>
      </a:lt1>
      <a:dk2>
        <a:srgbClr val="000000"/>
      </a:dk2>
      <a:lt2>
        <a:srgbClr val="91C8E1"/>
      </a:lt2>
      <a:accent1>
        <a:srgbClr val="000000"/>
      </a:accent1>
      <a:accent2>
        <a:srgbClr val="ECECEC"/>
      </a:accent2>
      <a:accent3>
        <a:srgbClr val="AAAAAA"/>
      </a:accent3>
      <a:accent4>
        <a:srgbClr val="C9C9C9"/>
      </a:accent4>
      <a:accent5>
        <a:srgbClr val="AAAAAA"/>
      </a:accent5>
      <a:accent6>
        <a:srgbClr val="D6D6D6"/>
      </a:accent6>
      <a:hlink>
        <a:srgbClr val="91C8E1"/>
      </a:hlink>
      <a:folHlink>
        <a:srgbClr val="91C8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